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1" r:id="rId3"/>
    <p:sldId id="365" r:id="rId4"/>
    <p:sldId id="259" r:id="rId5"/>
    <p:sldId id="366" r:id="rId6"/>
    <p:sldId id="264" r:id="rId7"/>
    <p:sldId id="263" r:id="rId8"/>
    <p:sldId id="364"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De Jesus" initials="EJ" lastIdx="2" clrIdx="0">
    <p:extLst>
      <p:ext uri="{19B8F6BF-5375-455C-9EA6-DF929625EA0E}">
        <p15:presenceInfo xmlns:p15="http://schemas.microsoft.com/office/powerpoint/2012/main" userId="S::dejesuse@un.org::b1347c82-d181-4257-9359-e1fe97f945f6" providerId="AD"/>
      </p:ext>
    </p:extLst>
  </p:cmAuthor>
  <p:cmAuthor id="2" name="Yongyi Min" initials="YM" lastIdx="2" clrIdx="1">
    <p:extLst>
      <p:ext uri="{19B8F6BF-5375-455C-9EA6-DF929625EA0E}">
        <p15:presenceInfo xmlns:p15="http://schemas.microsoft.com/office/powerpoint/2012/main" userId="S::min3@un.org::b989eb1a-4cb9-4289-a566-d819538678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3BC9C6-3175-3DD8-7F7D-9E9BB2B955EF}" v="13" dt="2020-11-11T16:02:56.074"/>
    <p1510:client id="{FFB60585-EC96-494D-9F5E-C7DC96FA570A}" v="16" dt="2020-11-11T04:13:50.7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a De Jesus" userId="S::dejesuse@un.org::b1347c82-d181-4257-9359-e1fe97f945f6" providerId="AD" clId="Web-{75823084-C11F-92A1-BE98-80C8C4648299}"/>
    <pc:docChg chg="modSld">
      <pc:chgData name="Elena De Jesus" userId="S::dejesuse@un.org::b1347c82-d181-4257-9359-e1fe97f945f6" providerId="AD" clId="Web-{75823084-C11F-92A1-BE98-80C8C4648299}" dt="2020-11-06T17:43:10.767" v="7" actId="14100"/>
      <pc:docMkLst>
        <pc:docMk/>
      </pc:docMkLst>
      <pc:sldChg chg="modSp">
        <pc:chgData name="Elena De Jesus" userId="S::dejesuse@un.org::b1347c82-d181-4257-9359-e1fe97f945f6" providerId="AD" clId="Web-{75823084-C11F-92A1-BE98-80C8C4648299}" dt="2020-11-06T17:40:25.419" v="2"/>
        <pc:sldMkLst>
          <pc:docMk/>
          <pc:sldMk cId="239132426" sldId="259"/>
        </pc:sldMkLst>
        <pc:spChg chg="mod">
          <ac:chgData name="Elena De Jesus" userId="S::dejesuse@un.org::b1347c82-d181-4257-9359-e1fe97f945f6" providerId="AD" clId="Web-{75823084-C11F-92A1-BE98-80C8C4648299}" dt="2020-11-06T17:40:14.029" v="1" actId="14100"/>
          <ac:spMkLst>
            <pc:docMk/>
            <pc:sldMk cId="239132426" sldId="259"/>
            <ac:spMk id="15" creationId="{1E768146-BCF8-4E1F-9E3E-D2E1B3222225}"/>
          </ac:spMkLst>
        </pc:spChg>
        <pc:spChg chg="mod">
          <ac:chgData name="Elena De Jesus" userId="S::dejesuse@un.org::b1347c82-d181-4257-9359-e1fe97f945f6" providerId="AD" clId="Web-{75823084-C11F-92A1-BE98-80C8C4648299}" dt="2020-11-06T17:40:25.419" v="2"/>
          <ac:spMkLst>
            <pc:docMk/>
            <pc:sldMk cId="239132426" sldId="259"/>
            <ac:spMk id="16" creationId="{958264AF-6466-4E93-927D-43662919AE19}"/>
          </ac:spMkLst>
        </pc:spChg>
      </pc:sldChg>
      <pc:sldChg chg="addCm">
        <pc:chgData name="Elena De Jesus" userId="S::dejesuse@un.org::b1347c82-d181-4257-9359-e1fe97f945f6" providerId="AD" clId="Web-{75823084-C11F-92A1-BE98-80C8C4648299}" dt="2020-11-06T17:40:05.435" v="0"/>
        <pc:sldMkLst>
          <pc:docMk/>
          <pc:sldMk cId="3145603874" sldId="261"/>
        </pc:sldMkLst>
      </pc:sldChg>
      <pc:sldChg chg="modSp">
        <pc:chgData name="Elena De Jesus" userId="S::dejesuse@un.org::b1347c82-d181-4257-9359-e1fe97f945f6" providerId="AD" clId="Web-{75823084-C11F-92A1-BE98-80C8C4648299}" dt="2020-11-06T17:43:10.767" v="7" actId="14100"/>
        <pc:sldMkLst>
          <pc:docMk/>
          <pc:sldMk cId="309801653" sldId="263"/>
        </pc:sldMkLst>
        <pc:spChg chg="mod">
          <ac:chgData name="Elena De Jesus" userId="S::dejesuse@un.org::b1347c82-d181-4257-9359-e1fe97f945f6" providerId="AD" clId="Web-{75823084-C11F-92A1-BE98-80C8C4648299}" dt="2020-11-06T17:43:10.767" v="7" actId="14100"/>
          <ac:spMkLst>
            <pc:docMk/>
            <pc:sldMk cId="309801653" sldId="263"/>
            <ac:spMk id="15" creationId="{1E768146-BCF8-4E1F-9E3E-D2E1B3222225}"/>
          </ac:spMkLst>
        </pc:spChg>
      </pc:sldChg>
      <pc:sldChg chg="modSp addCm">
        <pc:chgData name="Elena De Jesus" userId="S::dejesuse@un.org::b1347c82-d181-4257-9359-e1fe97f945f6" providerId="AD" clId="Web-{75823084-C11F-92A1-BE98-80C8C4648299}" dt="2020-11-06T17:43:04.376" v="6"/>
        <pc:sldMkLst>
          <pc:docMk/>
          <pc:sldMk cId="2815350221" sldId="264"/>
        </pc:sldMkLst>
        <pc:spChg chg="mod">
          <ac:chgData name="Elena De Jesus" userId="S::dejesuse@un.org::b1347c82-d181-4257-9359-e1fe97f945f6" providerId="AD" clId="Web-{75823084-C11F-92A1-BE98-80C8C4648299}" dt="2020-11-06T17:40:51.670" v="4"/>
          <ac:spMkLst>
            <pc:docMk/>
            <pc:sldMk cId="2815350221" sldId="264"/>
            <ac:spMk id="16" creationId="{958264AF-6466-4E93-927D-43662919AE19}"/>
          </ac:spMkLst>
        </pc:spChg>
      </pc:sldChg>
    </pc:docChg>
  </pc:docChgLst>
  <pc:docChgLst>
    <pc:chgData name="Heather Page" userId="S::pageh@un.org::32b58412-f347-48e4-84f7-1c12bb0103f3" providerId="AD" clId="Web-{1228A04F-F0B1-D04F-C531-851E33F65FC9}"/>
    <pc:docChg chg="modSld">
      <pc:chgData name="Heather Page" userId="S::pageh@un.org::32b58412-f347-48e4-84f7-1c12bb0103f3" providerId="AD" clId="Web-{1228A04F-F0B1-D04F-C531-851E33F65FC9}" dt="2020-11-06T20:35:58.604" v="111" actId="1076"/>
      <pc:docMkLst>
        <pc:docMk/>
      </pc:docMkLst>
      <pc:sldChg chg="delSp">
        <pc:chgData name="Heather Page" userId="S::pageh@un.org::32b58412-f347-48e4-84f7-1c12bb0103f3" providerId="AD" clId="Web-{1228A04F-F0B1-D04F-C531-851E33F65FC9}" dt="2020-11-06T20:18:31.075" v="109"/>
        <pc:sldMkLst>
          <pc:docMk/>
          <pc:sldMk cId="3422576175" sldId="258"/>
        </pc:sldMkLst>
        <pc:spChg chg="del">
          <ac:chgData name="Heather Page" userId="S::pageh@un.org::32b58412-f347-48e4-84f7-1c12bb0103f3" providerId="AD" clId="Web-{1228A04F-F0B1-D04F-C531-851E33F65FC9}" dt="2020-11-06T20:18:31.075" v="109"/>
          <ac:spMkLst>
            <pc:docMk/>
            <pc:sldMk cId="3422576175" sldId="258"/>
            <ac:spMk id="53" creationId="{00000000-0000-0000-0000-000000000000}"/>
          </ac:spMkLst>
        </pc:spChg>
      </pc:sldChg>
      <pc:sldChg chg="modSp">
        <pc:chgData name="Heather Page" userId="S::pageh@un.org::32b58412-f347-48e4-84f7-1c12bb0103f3" providerId="AD" clId="Web-{1228A04F-F0B1-D04F-C531-851E33F65FC9}" dt="2020-11-06T20:14:53.869" v="84" actId="20577"/>
        <pc:sldMkLst>
          <pc:docMk/>
          <pc:sldMk cId="239132426" sldId="259"/>
        </pc:sldMkLst>
        <pc:spChg chg="mod">
          <ac:chgData name="Heather Page" userId="S::pageh@un.org::32b58412-f347-48e4-84f7-1c12bb0103f3" providerId="AD" clId="Web-{1228A04F-F0B1-D04F-C531-851E33F65FC9}" dt="2020-11-06T20:08:34.255" v="46" actId="1076"/>
          <ac:spMkLst>
            <pc:docMk/>
            <pc:sldMk cId="239132426" sldId="259"/>
            <ac:spMk id="15" creationId="{1E768146-BCF8-4E1F-9E3E-D2E1B3222225}"/>
          </ac:spMkLst>
        </pc:spChg>
        <pc:spChg chg="mod">
          <ac:chgData name="Heather Page" userId="S::pageh@un.org::32b58412-f347-48e4-84f7-1c12bb0103f3" providerId="AD" clId="Web-{1228A04F-F0B1-D04F-C531-851E33F65FC9}" dt="2020-11-06T20:14:53.869" v="84" actId="20577"/>
          <ac:spMkLst>
            <pc:docMk/>
            <pc:sldMk cId="239132426" sldId="259"/>
            <ac:spMk id="16" creationId="{958264AF-6466-4E93-927D-43662919AE19}"/>
          </ac:spMkLst>
        </pc:spChg>
      </pc:sldChg>
      <pc:sldChg chg="modSp">
        <pc:chgData name="Heather Page" userId="S::pageh@un.org::32b58412-f347-48e4-84f7-1c12bb0103f3" providerId="AD" clId="Web-{1228A04F-F0B1-D04F-C531-851E33F65FC9}" dt="2020-11-06T20:12:59.852" v="79" actId="20577"/>
        <pc:sldMkLst>
          <pc:docMk/>
          <pc:sldMk cId="3145603874" sldId="261"/>
        </pc:sldMkLst>
        <pc:spChg chg="mod">
          <ac:chgData name="Heather Page" userId="S::pageh@un.org::32b58412-f347-48e4-84f7-1c12bb0103f3" providerId="AD" clId="Web-{1228A04F-F0B1-D04F-C531-851E33F65FC9}" dt="2020-11-06T20:08:39.193" v="47" actId="1076"/>
          <ac:spMkLst>
            <pc:docMk/>
            <pc:sldMk cId="3145603874" sldId="261"/>
            <ac:spMk id="15" creationId="{1E768146-BCF8-4E1F-9E3E-D2E1B3222225}"/>
          </ac:spMkLst>
        </pc:spChg>
        <pc:spChg chg="mod">
          <ac:chgData name="Heather Page" userId="S::pageh@un.org::32b58412-f347-48e4-84f7-1c12bb0103f3" providerId="AD" clId="Web-{1228A04F-F0B1-D04F-C531-851E33F65FC9}" dt="2020-11-06T20:12:59.852" v="79" actId="20577"/>
          <ac:spMkLst>
            <pc:docMk/>
            <pc:sldMk cId="3145603874" sldId="261"/>
            <ac:spMk id="16" creationId="{958264AF-6466-4E93-927D-43662919AE19}"/>
          </ac:spMkLst>
        </pc:spChg>
      </pc:sldChg>
      <pc:sldChg chg="modSp">
        <pc:chgData name="Heather Page" userId="S::pageh@un.org::32b58412-f347-48e4-84f7-1c12bb0103f3" providerId="AD" clId="Web-{1228A04F-F0B1-D04F-C531-851E33F65FC9}" dt="2020-11-06T20:17:13.668" v="107" actId="20577"/>
        <pc:sldMkLst>
          <pc:docMk/>
          <pc:sldMk cId="309801653" sldId="263"/>
        </pc:sldMkLst>
        <pc:spChg chg="mod">
          <ac:chgData name="Heather Page" userId="S::pageh@un.org::32b58412-f347-48e4-84f7-1c12bb0103f3" providerId="AD" clId="Web-{1228A04F-F0B1-D04F-C531-851E33F65FC9}" dt="2020-11-06T20:16:55.090" v="100" actId="1076"/>
          <ac:spMkLst>
            <pc:docMk/>
            <pc:sldMk cId="309801653" sldId="263"/>
            <ac:spMk id="15" creationId="{1E768146-BCF8-4E1F-9E3E-D2E1B3222225}"/>
          </ac:spMkLst>
        </pc:spChg>
        <pc:spChg chg="mod">
          <ac:chgData name="Heather Page" userId="S::pageh@un.org::32b58412-f347-48e4-84f7-1c12bb0103f3" providerId="AD" clId="Web-{1228A04F-F0B1-D04F-C531-851E33F65FC9}" dt="2020-11-06T20:17:13.668" v="107" actId="20577"/>
          <ac:spMkLst>
            <pc:docMk/>
            <pc:sldMk cId="309801653" sldId="263"/>
            <ac:spMk id="16" creationId="{958264AF-6466-4E93-927D-43662919AE19}"/>
          </ac:spMkLst>
        </pc:spChg>
      </pc:sldChg>
      <pc:sldChg chg="modSp">
        <pc:chgData name="Heather Page" userId="S::pageh@un.org::32b58412-f347-48e4-84f7-1c12bb0103f3" providerId="AD" clId="Web-{1228A04F-F0B1-D04F-C531-851E33F65FC9}" dt="2020-11-06T20:35:58.604" v="111" actId="1076"/>
        <pc:sldMkLst>
          <pc:docMk/>
          <pc:sldMk cId="2815350221" sldId="264"/>
        </pc:sldMkLst>
        <pc:spChg chg="mod">
          <ac:chgData name="Heather Page" userId="S::pageh@un.org::32b58412-f347-48e4-84f7-1c12bb0103f3" providerId="AD" clId="Web-{1228A04F-F0B1-D04F-C531-851E33F65FC9}" dt="2020-11-06T20:35:58.589" v="110" actId="1076"/>
          <ac:spMkLst>
            <pc:docMk/>
            <pc:sldMk cId="2815350221" sldId="264"/>
            <ac:spMk id="15" creationId="{1E768146-BCF8-4E1F-9E3E-D2E1B3222225}"/>
          </ac:spMkLst>
        </pc:spChg>
        <pc:spChg chg="mod">
          <ac:chgData name="Heather Page" userId="S::pageh@un.org::32b58412-f347-48e4-84f7-1c12bb0103f3" providerId="AD" clId="Web-{1228A04F-F0B1-D04F-C531-851E33F65FC9}" dt="2020-11-06T20:35:58.604" v="111" actId="1076"/>
          <ac:spMkLst>
            <pc:docMk/>
            <pc:sldMk cId="2815350221" sldId="264"/>
            <ac:spMk id="16" creationId="{958264AF-6466-4E93-927D-43662919AE19}"/>
          </ac:spMkLst>
        </pc:spChg>
      </pc:sldChg>
    </pc:docChg>
  </pc:docChgLst>
  <pc:docChgLst>
    <pc:chgData name="Yongyi Min" userId="b989eb1a-4cb9-4289-a566-d8195386785b" providerId="ADAL" clId="{4CF58ED2-B455-4DA9-AA22-90F13F77B1E7}"/>
    <pc:docChg chg="undo redo custSel modSld">
      <pc:chgData name="Yongyi Min" userId="b989eb1a-4cb9-4289-a566-d8195386785b" providerId="ADAL" clId="{4CF58ED2-B455-4DA9-AA22-90F13F77B1E7}" dt="2020-11-06T17:54:35.430" v="109" actId="1592"/>
      <pc:docMkLst>
        <pc:docMk/>
      </pc:docMkLst>
      <pc:sldChg chg="modSp addCm delCm">
        <pc:chgData name="Yongyi Min" userId="b989eb1a-4cb9-4289-a566-d8195386785b" providerId="ADAL" clId="{4CF58ED2-B455-4DA9-AA22-90F13F77B1E7}" dt="2020-11-06T17:52:37.667" v="49" actId="1592"/>
        <pc:sldMkLst>
          <pc:docMk/>
          <pc:sldMk cId="3145603874" sldId="261"/>
        </pc:sldMkLst>
        <pc:spChg chg="mod">
          <ac:chgData name="Yongyi Min" userId="b989eb1a-4cb9-4289-a566-d8195386785b" providerId="ADAL" clId="{4CF58ED2-B455-4DA9-AA22-90F13F77B1E7}" dt="2020-11-06T17:51:14.181" v="28" actId="20577"/>
          <ac:spMkLst>
            <pc:docMk/>
            <pc:sldMk cId="3145603874" sldId="261"/>
            <ac:spMk id="16" creationId="{958264AF-6466-4E93-927D-43662919AE19}"/>
          </ac:spMkLst>
        </pc:spChg>
      </pc:sldChg>
      <pc:sldChg chg="modSp delCm modCm">
        <pc:chgData name="Yongyi Min" userId="b989eb1a-4cb9-4289-a566-d8195386785b" providerId="ADAL" clId="{4CF58ED2-B455-4DA9-AA22-90F13F77B1E7}" dt="2020-11-06T17:54:35.430" v="109" actId="1592"/>
        <pc:sldMkLst>
          <pc:docMk/>
          <pc:sldMk cId="2815350221" sldId="264"/>
        </pc:sldMkLst>
        <pc:spChg chg="mod">
          <ac:chgData name="Yongyi Min" userId="b989eb1a-4cb9-4289-a566-d8195386785b" providerId="ADAL" clId="{4CF58ED2-B455-4DA9-AA22-90F13F77B1E7}" dt="2020-11-06T17:54:14.274" v="108"/>
          <ac:spMkLst>
            <pc:docMk/>
            <pc:sldMk cId="2815350221" sldId="264"/>
            <ac:spMk id="16" creationId="{958264AF-6466-4E93-927D-43662919AE19}"/>
          </ac:spMkLst>
        </pc:spChg>
      </pc:sldChg>
    </pc:docChg>
  </pc:docChgLst>
  <pc:docChgLst>
    <pc:chgData name="Heather Page" userId="S::pageh@un.org::32b58412-f347-48e4-84f7-1c12bb0103f3" providerId="AD" clId="Web-{3C3BC9C6-3175-3DD8-7F7D-9E9BB2B955EF}"/>
    <pc:docChg chg="modSld">
      <pc:chgData name="Heather Page" userId="S::pageh@un.org::32b58412-f347-48e4-84f7-1c12bb0103f3" providerId="AD" clId="Web-{3C3BC9C6-3175-3DD8-7F7D-9E9BB2B955EF}" dt="2020-11-11T16:02:56.074" v="12" actId="20577"/>
      <pc:docMkLst>
        <pc:docMk/>
      </pc:docMkLst>
      <pc:sldChg chg="modSp">
        <pc:chgData name="Heather Page" userId="S::pageh@un.org::32b58412-f347-48e4-84f7-1c12bb0103f3" providerId="AD" clId="Web-{3C3BC9C6-3175-3DD8-7F7D-9E9BB2B955EF}" dt="2020-11-11T16:01:52.289" v="1" actId="20577"/>
        <pc:sldMkLst>
          <pc:docMk/>
          <pc:sldMk cId="3145603874" sldId="261"/>
        </pc:sldMkLst>
        <pc:spChg chg="mod">
          <ac:chgData name="Heather Page" userId="S::pageh@un.org::32b58412-f347-48e4-84f7-1c12bb0103f3" providerId="AD" clId="Web-{3C3BC9C6-3175-3DD8-7F7D-9E9BB2B955EF}" dt="2020-11-11T16:01:52.289" v="1" actId="20577"/>
          <ac:spMkLst>
            <pc:docMk/>
            <pc:sldMk cId="3145603874" sldId="261"/>
            <ac:spMk id="16" creationId="{958264AF-6466-4E93-927D-43662919AE19}"/>
          </ac:spMkLst>
        </pc:spChg>
      </pc:sldChg>
      <pc:sldChg chg="modSp">
        <pc:chgData name="Heather Page" userId="S::pageh@un.org::32b58412-f347-48e4-84f7-1c12bb0103f3" providerId="AD" clId="Web-{3C3BC9C6-3175-3DD8-7F7D-9E9BB2B955EF}" dt="2020-11-11T16:02:55.071" v="11" actId="20577"/>
        <pc:sldMkLst>
          <pc:docMk/>
          <pc:sldMk cId="309801653" sldId="263"/>
        </pc:sldMkLst>
        <pc:spChg chg="mod">
          <ac:chgData name="Heather Page" userId="S::pageh@un.org::32b58412-f347-48e4-84f7-1c12bb0103f3" providerId="AD" clId="Web-{3C3BC9C6-3175-3DD8-7F7D-9E9BB2B955EF}" dt="2020-11-11T16:02:55.071" v="11" actId="20577"/>
          <ac:spMkLst>
            <pc:docMk/>
            <pc:sldMk cId="309801653" sldId="263"/>
            <ac:spMk id="16" creationId="{958264AF-6466-4E93-927D-43662919AE19}"/>
          </ac:spMkLst>
        </pc:spChg>
      </pc:sldChg>
      <pc:sldChg chg="modSp">
        <pc:chgData name="Heather Page" userId="S::pageh@un.org::32b58412-f347-48e4-84f7-1c12bb0103f3" providerId="AD" clId="Web-{3C3BC9C6-3175-3DD8-7F7D-9E9BB2B955EF}" dt="2020-11-11T16:02:49.164" v="9" actId="1076"/>
        <pc:sldMkLst>
          <pc:docMk/>
          <pc:sldMk cId="2815350221" sldId="264"/>
        </pc:sldMkLst>
        <pc:spChg chg="mod">
          <ac:chgData name="Heather Page" userId="S::pageh@un.org::32b58412-f347-48e4-84f7-1c12bb0103f3" providerId="AD" clId="Web-{3C3BC9C6-3175-3DD8-7F7D-9E9BB2B955EF}" dt="2020-11-11T16:02:49.164" v="9" actId="1076"/>
          <ac:spMkLst>
            <pc:docMk/>
            <pc:sldMk cId="2815350221" sldId="264"/>
            <ac:spMk id="16" creationId="{958264AF-6466-4E93-927D-43662919AE19}"/>
          </ac:spMkLst>
        </pc:spChg>
      </pc:sldChg>
      <pc:sldChg chg="modSp">
        <pc:chgData name="Heather Page" userId="S::pageh@un.org::32b58412-f347-48e4-84f7-1c12bb0103f3" providerId="AD" clId="Web-{3C3BC9C6-3175-3DD8-7F7D-9E9BB2B955EF}" dt="2020-11-11T16:02:01.648" v="4" actId="20577"/>
        <pc:sldMkLst>
          <pc:docMk/>
          <pc:sldMk cId="1442506961" sldId="365"/>
        </pc:sldMkLst>
        <pc:spChg chg="mod">
          <ac:chgData name="Heather Page" userId="S::pageh@un.org::32b58412-f347-48e4-84f7-1c12bb0103f3" providerId="AD" clId="Web-{3C3BC9C6-3175-3DD8-7F7D-9E9BB2B955EF}" dt="2020-11-11T16:02:01.648" v="4" actId="20577"/>
          <ac:spMkLst>
            <pc:docMk/>
            <pc:sldMk cId="1442506961" sldId="365"/>
            <ac:spMk id="16" creationId="{958264AF-6466-4E93-927D-43662919AE19}"/>
          </ac:spMkLst>
        </pc:spChg>
      </pc:sldChg>
    </pc:docChg>
  </pc:docChgLst>
  <pc:docChgLst>
    <pc:chgData name="Yongyi Min" userId="b989eb1a-4cb9-4289-a566-d8195386785b" providerId="ADAL" clId="{11707B62-A84A-4222-8D6F-661B6B46CD97}"/>
    <pc:docChg chg="addSld modSld">
      <pc:chgData name="Yongyi Min" userId="b989eb1a-4cb9-4289-a566-d8195386785b" providerId="ADAL" clId="{11707B62-A84A-4222-8D6F-661B6B46CD97}" dt="2020-11-09T13:24:38.562" v="21" actId="20577"/>
      <pc:docMkLst>
        <pc:docMk/>
      </pc:docMkLst>
      <pc:sldChg chg="modSp">
        <pc:chgData name="Yongyi Min" userId="b989eb1a-4cb9-4289-a566-d8195386785b" providerId="ADAL" clId="{11707B62-A84A-4222-8D6F-661B6B46CD97}" dt="2020-11-09T13:24:38.562" v="21" actId="20577"/>
        <pc:sldMkLst>
          <pc:docMk/>
          <pc:sldMk cId="3422576175" sldId="258"/>
        </pc:sldMkLst>
        <pc:spChg chg="mod">
          <ac:chgData name="Yongyi Min" userId="b989eb1a-4cb9-4289-a566-d8195386785b" providerId="ADAL" clId="{11707B62-A84A-4222-8D6F-661B6B46CD97}" dt="2020-11-09T13:24:38.562" v="21" actId="20577"/>
          <ac:spMkLst>
            <pc:docMk/>
            <pc:sldMk cId="3422576175" sldId="258"/>
            <ac:spMk id="4" creationId="{00000000-0000-0000-0000-000000000000}"/>
          </ac:spMkLst>
        </pc:spChg>
      </pc:sldChg>
      <pc:sldChg chg="add">
        <pc:chgData name="Yongyi Min" userId="b989eb1a-4cb9-4289-a566-d8195386785b" providerId="ADAL" clId="{11707B62-A84A-4222-8D6F-661B6B46CD97}" dt="2020-11-09T12:54:01.572" v="0"/>
        <pc:sldMkLst>
          <pc:docMk/>
          <pc:sldMk cId="1720965278" sldId="364"/>
        </pc:sldMkLst>
      </pc:sldChg>
    </pc:docChg>
  </pc:docChgLst>
  <pc:docChgLst>
    <pc:chgData name="Heather Page" userId="S::pageh@un.org::32b58412-f347-48e4-84f7-1c12bb0103f3" providerId="AD" clId="Web-{4C3F88E1-16BC-5A79-40E2-80AEA7111C69}"/>
    <pc:docChg chg="modSld">
      <pc:chgData name="Heather Page" userId="S::pageh@un.org::32b58412-f347-48e4-84f7-1c12bb0103f3" providerId="AD" clId="Web-{4C3F88E1-16BC-5A79-40E2-80AEA7111C69}" dt="2020-11-09T20:49:07.635" v="98" actId="20577"/>
      <pc:docMkLst>
        <pc:docMk/>
      </pc:docMkLst>
      <pc:sldChg chg="delSp modSp">
        <pc:chgData name="Heather Page" userId="S::pageh@un.org::32b58412-f347-48e4-84f7-1c12bb0103f3" providerId="AD" clId="Web-{4C3F88E1-16BC-5A79-40E2-80AEA7111C69}" dt="2020-11-09T20:49:02.541" v="96" actId="20577"/>
        <pc:sldMkLst>
          <pc:docMk/>
          <pc:sldMk cId="3394858680" sldId="257"/>
        </pc:sldMkLst>
        <pc:spChg chg="mod">
          <ac:chgData name="Heather Page" userId="S::pageh@un.org::32b58412-f347-48e4-84f7-1c12bb0103f3" providerId="AD" clId="Web-{4C3F88E1-16BC-5A79-40E2-80AEA7111C69}" dt="2020-11-09T20:49:02.541" v="96" actId="20577"/>
          <ac:spMkLst>
            <pc:docMk/>
            <pc:sldMk cId="3394858680" sldId="257"/>
            <ac:spMk id="7" creationId="{B1DE2DAB-84F2-419B-8E5F-70C22A577CAF}"/>
          </ac:spMkLst>
        </pc:spChg>
        <pc:spChg chg="del">
          <ac:chgData name="Heather Page" userId="S::pageh@un.org::32b58412-f347-48e4-84f7-1c12bb0103f3" providerId="AD" clId="Web-{4C3F88E1-16BC-5A79-40E2-80AEA7111C69}" dt="2020-11-09T20:47:54.851" v="27"/>
          <ac:spMkLst>
            <pc:docMk/>
            <pc:sldMk cId="3394858680" sldId="257"/>
            <ac:spMk id="9" creationId="{F877532D-A489-47C5-A800-97F075C6FC6A}"/>
          </ac:spMkLst>
        </pc:spChg>
        <pc:picChg chg="mod">
          <ac:chgData name="Heather Page" userId="S::pageh@un.org::32b58412-f347-48e4-84f7-1c12bb0103f3" providerId="AD" clId="Web-{4C3F88E1-16BC-5A79-40E2-80AEA7111C69}" dt="2020-11-09T20:47:01.896" v="2" actId="1076"/>
          <ac:picMkLst>
            <pc:docMk/>
            <pc:sldMk cId="3394858680" sldId="257"/>
            <ac:picMk id="8" creationId="{7FD4C326-9B05-4D0F-85CB-54EE39DACBD3}"/>
          </ac:picMkLst>
        </pc:picChg>
      </pc:sldChg>
    </pc:docChg>
  </pc:docChgLst>
  <pc:docChgLst>
    <pc:chgData name="Yuxi" userId="730ef977-10bc-425c-b2ea-bb1ea407b30d" providerId="ADAL" clId="{FFB60585-EC96-494D-9F5E-C7DC96FA570A}"/>
    <pc:docChg chg="undo custSel addSld delSld modSld">
      <pc:chgData name="Yuxi" userId="730ef977-10bc-425c-b2ea-bb1ea407b30d" providerId="ADAL" clId="{FFB60585-EC96-494D-9F5E-C7DC96FA570A}" dt="2020-11-11T04:22:34.306" v="203" actId="1076"/>
      <pc:docMkLst>
        <pc:docMk/>
      </pc:docMkLst>
      <pc:sldChg chg="modSp">
        <pc:chgData name="Yuxi" userId="730ef977-10bc-425c-b2ea-bb1ea407b30d" providerId="ADAL" clId="{FFB60585-EC96-494D-9F5E-C7DC96FA570A}" dt="2020-11-11T04:22:21.819" v="200" actId="1076"/>
        <pc:sldMkLst>
          <pc:docMk/>
          <pc:sldMk cId="239132426" sldId="259"/>
        </pc:sldMkLst>
        <pc:spChg chg="mod">
          <ac:chgData name="Yuxi" userId="730ef977-10bc-425c-b2ea-bb1ea407b30d" providerId="ADAL" clId="{FFB60585-EC96-494D-9F5E-C7DC96FA570A}" dt="2020-11-11T04:22:21.819" v="200" actId="1076"/>
          <ac:spMkLst>
            <pc:docMk/>
            <pc:sldMk cId="239132426" sldId="259"/>
            <ac:spMk id="15" creationId="{1E768146-BCF8-4E1F-9E3E-D2E1B3222225}"/>
          </ac:spMkLst>
        </pc:spChg>
        <pc:spChg chg="mod">
          <ac:chgData name="Yuxi" userId="730ef977-10bc-425c-b2ea-bb1ea407b30d" providerId="ADAL" clId="{FFB60585-EC96-494D-9F5E-C7DC96FA570A}" dt="2020-11-11T04:22:18.657" v="199" actId="1076"/>
          <ac:spMkLst>
            <pc:docMk/>
            <pc:sldMk cId="239132426" sldId="259"/>
            <ac:spMk id="16" creationId="{958264AF-6466-4E93-927D-43662919AE19}"/>
          </ac:spMkLst>
        </pc:spChg>
      </pc:sldChg>
      <pc:sldChg chg="modSp">
        <pc:chgData name="Yuxi" userId="730ef977-10bc-425c-b2ea-bb1ea407b30d" providerId="ADAL" clId="{FFB60585-EC96-494D-9F5E-C7DC96FA570A}" dt="2020-11-11T04:21:16.443" v="188" actId="20577"/>
        <pc:sldMkLst>
          <pc:docMk/>
          <pc:sldMk cId="3145603874" sldId="261"/>
        </pc:sldMkLst>
        <pc:spChg chg="mod">
          <ac:chgData name="Yuxi" userId="730ef977-10bc-425c-b2ea-bb1ea407b30d" providerId="ADAL" clId="{FFB60585-EC96-494D-9F5E-C7DC96FA570A}" dt="2020-11-11T04:21:16.443" v="188" actId="20577"/>
          <ac:spMkLst>
            <pc:docMk/>
            <pc:sldMk cId="3145603874" sldId="261"/>
            <ac:spMk id="16" creationId="{958264AF-6466-4E93-927D-43662919AE19}"/>
          </ac:spMkLst>
        </pc:spChg>
      </pc:sldChg>
      <pc:sldChg chg="modSp">
        <pc:chgData name="Yuxi" userId="730ef977-10bc-425c-b2ea-bb1ea407b30d" providerId="ADAL" clId="{FFB60585-EC96-494D-9F5E-C7DC96FA570A}" dt="2020-11-11T04:13:58.429" v="158" actId="12"/>
        <pc:sldMkLst>
          <pc:docMk/>
          <pc:sldMk cId="309801653" sldId="263"/>
        </pc:sldMkLst>
        <pc:spChg chg="mod">
          <ac:chgData name="Yuxi" userId="730ef977-10bc-425c-b2ea-bb1ea407b30d" providerId="ADAL" clId="{FFB60585-EC96-494D-9F5E-C7DC96FA570A}" dt="2020-11-11T04:13:58.429" v="158" actId="12"/>
          <ac:spMkLst>
            <pc:docMk/>
            <pc:sldMk cId="309801653" sldId="263"/>
            <ac:spMk id="16" creationId="{958264AF-6466-4E93-927D-43662919AE19}"/>
          </ac:spMkLst>
        </pc:spChg>
      </pc:sldChg>
      <pc:sldChg chg="modSp">
        <pc:chgData name="Yuxi" userId="730ef977-10bc-425c-b2ea-bb1ea407b30d" providerId="ADAL" clId="{FFB60585-EC96-494D-9F5E-C7DC96FA570A}" dt="2020-11-11T04:21:43.228" v="193" actId="20577"/>
        <pc:sldMkLst>
          <pc:docMk/>
          <pc:sldMk cId="2815350221" sldId="264"/>
        </pc:sldMkLst>
        <pc:spChg chg="mod">
          <ac:chgData name="Yuxi" userId="730ef977-10bc-425c-b2ea-bb1ea407b30d" providerId="ADAL" clId="{FFB60585-EC96-494D-9F5E-C7DC96FA570A}" dt="2020-11-11T04:12:51.297" v="132" actId="1076"/>
          <ac:spMkLst>
            <pc:docMk/>
            <pc:sldMk cId="2815350221" sldId="264"/>
            <ac:spMk id="15" creationId="{1E768146-BCF8-4E1F-9E3E-D2E1B3222225}"/>
          </ac:spMkLst>
        </pc:spChg>
        <pc:spChg chg="mod">
          <ac:chgData name="Yuxi" userId="730ef977-10bc-425c-b2ea-bb1ea407b30d" providerId="ADAL" clId="{FFB60585-EC96-494D-9F5E-C7DC96FA570A}" dt="2020-11-11T04:21:43.228" v="193" actId="20577"/>
          <ac:spMkLst>
            <pc:docMk/>
            <pc:sldMk cId="2815350221" sldId="264"/>
            <ac:spMk id="16" creationId="{958264AF-6466-4E93-927D-43662919AE19}"/>
          </ac:spMkLst>
        </pc:spChg>
        <pc:grpChg chg="mod">
          <ac:chgData name="Yuxi" userId="730ef977-10bc-425c-b2ea-bb1ea407b30d" providerId="ADAL" clId="{FFB60585-EC96-494D-9F5E-C7DC96FA570A}" dt="2020-11-11T04:12:48.117" v="131" actId="1076"/>
          <ac:grpSpMkLst>
            <pc:docMk/>
            <pc:sldMk cId="2815350221" sldId="264"/>
            <ac:grpSpMk id="9" creationId="{8EA28D69-588D-42A6-BDD7-A9710F60D65C}"/>
          </ac:grpSpMkLst>
        </pc:grpChg>
      </pc:sldChg>
      <pc:sldChg chg="modSp add">
        <pc:chgData name="Yuxi" userId="730ef977-10bc-425c-b2ea-bb1ea407b30d" providerId="ADAL" clId="{FFB60585-EC96-494D-9F5E-C7DC96FA570A}" dt="2020-11-11T04:21:24.218" v="189" actId="404"/>
        <pc:sldMkLst>
          <pc:docMk/>
          <pc:sldMk cId="1442506961" sldId="365"/>
        </pc:sldMkLst>
        <pc:spChg chg="mod">
          <ac:chgData name="Yuxi" userId="730ef977-10bc-425c-b2ea-bb1ea407b30d" providerId="ADAL" clId="{FFB60585-EC96-494D-9F5E-C7DC96FA570A}" dt="2020-11-11T04:09:09.400" v="58" actId="14100"/>
          <ac:spMkLst>
            <pc:docMk/>
            <pc:sldMk cId="1442506961" sldId="365"/>
            <ac:spMk id="15" creationId="{1E768146-BCF8-4E1F-9E3E-D2E1B3222225}"/>
          </ac:spMkLst>
        </pc:spChg>
        <pc:spChg chg="mod">
          <ac:chgData name="Yuxi" userId="730ef977-10bc-425c-b2ea-bb1ea407b30d" providerId="ADAL" clId="{FFB60585-EC96-494D-9F5E-C7DC96FA570A}" dt="2020-11-11T04:21:24.218" v="189" actId="404"/>
          <ac:spMkLst>
            <pc:docMk/>
            <pc:sldMk cId="1442506961" sldId="365"/>
            <ac:spMk id="16" creationId="{958264AF-6466-4E93-927D-43662919AE19}"/>
          </ac:spMkLst>
        </pc:spChg>
      </pc:sldChg>
      <pc:sldChg chg="add del">
        <pc:chgData name="Yuxi" userId="730ef977-10bc-425c-b2ea-bb1ea407b30d" providerId="ADAL" clId="{FFB60585-EC96-494D-9F5E-C7DC96FA570A}" dt="2020-11-11T04:08:08.513" v="30"/>
        <pc:sldMkLst>
          <pc:docMk/>
          <pc:sldMk cId="2783591068" sldId="365"/>
        </pc:sldMkLst>
      </pc:sldChg>
      <pc:sldChg chg="modSp add">
        <pc:chgData name="Yuxi" userId="730ef977-10bc-425c-b2ea-bb1ea407b30d" providerId="ADAL" clId="{FFB60585-EC96-494D-9F5E-C7DC96FA570A}" dt="2020-11-11T04:22:34.306" v="203" actId="1076"/>
        <pc:sldMkLst>
          <pc:docMk/>
          <pc:sldMk cId="1312126237" sldId="366"/>
        </pc:sldMkLst>
        <pc:spChg chg="mod">
          <ac:chgData name="Yuxi" userId="730ef977-10bc-425c-b2ea-bb1ea407b30d" providerId="ADAL" clId="{FFB60585-EC96-494D-9F5E-C7DC96FA570A}" dt="2020-11-11T04:22:34.306" v="203" actId="1076"/>
          <ac:spMkLst>
            <pc:docMk/>
            <pc:sldMk cId="1312126237" sldId="366"/>
            <ac:spMk id="15" creationId="{1E768146-BCF8-4E1F-9E3E-D2E1B3222225}"/>
          </ac:spMkLst>
        </pc:spChg>
        <pc:spChg chg="mod">
          <ac:chgData name="Yuxi" userId="730ef977-10bc-425c-b2ea-bb1ea407b30d" providerId="ADAL" clId="{FFB60585-EC96-494D-9F5E-C7DC96FA570A}" dt="2020-11-11T04:22:31.063" v="202" actId="1076"/>
          <ac:spMkLst>
            <pc:docMk/>
            <pc:sldMk cId="1312126237" sldId="366"/>
            <ac:spMk id="16" creationId="{958264AF-6466-4E93-927D-43662919AE1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1DBB4F-D83B-4821-9D90-415676FDC74C}" type="datetimeFigureOut">
              <a:rPr lang="en-US" smtClean="0"/>
              <a:t>11/11/2020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C1A2BB-1711-4FC9-95A9-3544399A2B1B}" type="slidenum">
              <a:rPr lang="en-US" smtClean="0"/>
              <a:t>‹#›</a:t>
            </a:fld>
            <a:endParaRPr lang="en-US"/>
          </a:p>
        </p:txBody>
      </p:sp>
    </p:spTree>
    <p:extLst>
      <p:ext uri="{BB962C8B-B14F-4D97-AF65-F5344CB8AC3E}">
        <p14:creationId xmlns:p14="http://schemas.microsoft.com/office/powerpoint/2010/main" val="3036113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cs typeface="Calibri"/>
              </a:rPr>
              <a:t>What efforts are countries making to produce, analyze and disseminate disaggregated data?</a:t>
            </a:r>
            <a:endParaRPr lang="en-US"/>
          </a:p>
        </p:txBody>
      </p:sp>
      <p:sp>
        <p:nvSpPr>
          <p:cNvPr id="4" name="Slide Number Placeholder 3"/>
          <p:cNvSpPr>
            <a:spLocks noGrp="1"/>
          </p:cNvSpPr>
          <p:nvPr>
            <p:ph type="sldNum" sz="quarter" idx="5"/>
          </p:nvPr>
        </p:nvSpPr>
        <p:spPr/>
        <p:txBody>
          <a:bodyPr/>
          <a:lstStyle/>
          <a:p>
            <a:fld id="{9BC1A2BB-1711-4FC9-95A9-3544399A2B1B}" type="slidenum">
              <a:rPr lang="en-US" smtClean="0"/>
              <a:t>2</a:t>
            </a:fld>
            <a:endParaRPr lang="en-US"/>
          </a:p>
        </p:txBody>
      </p:sp>
    </p:spTree>
    <p:extLst>
      <p:ext uri="{BB962C8B-B14F-4D97-AF65-F5344CB8AC3E}">
        <p14:creationId xmlns:p14="http://schemas.microsoft.com/office/powerpoint/2010/main" val="2095196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cs typeface="Calibri"/>
              </a:rPr>
              <a:t>What efforts are countries making to produce, analyze and disseminate disaggregated data?</a:t>
            </a:r>
            <a:endParaRPr lang="en-US"/>
          </a:p>
        </p:txBody>
      </p:sp>
      <p:sp>
        <p:nvSpPr>
          <p:cNvPr id="4" name="Slide Number Placeholder 3"/>
          <p:cNvSpPr>
            <a:spLocks noGrp="1"/>
          </p:cNvSpPr>
          <p:nvPr>
            <p:ph type="sldNum" sz="quarter" idx="5"/>
          </p:nvPr>
        </p:nvSpPr>
        <p:spPr/>
        <p:txBody>
          <a:bodyPr/>
          <a:lstStyle/>
          <a:p>
            <a:fld id="{9BC1A2BB-1711-4FC9-95A9-3544399A2B1B}" type="slidenum">
              <a:rPr lang="en-US" smtClean="0"/>
              <a:t>3</a:t>
            </a:fld>
            <a:endParaRPr lang="en-US"/>
          </a:p>
        </p:txBody>
      </p:sp>
    </p:spTree>
    <p:extLst>
      <p:ext uri="{BB962C8B-B14F-4D97-AF65-F5344CB8AC3E}">
        <p14:creationId xmlns:p14="http://schemas.microsoft.com/office/powerpoint/2010/main" val="4228725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cs typeface="Calibri" panose="020F0502020204030204" pitchFamily="34" charset="0"/>
              </a:rPr>
              <a:t>What data gaps have been identified and what steps are being taken to address these gaps?</a:t>
            </a:r>
          </a:p>
          <a:p>
            <a:endParaRPr lang="en-US"/>
          </a:p>
        </p:txBody>
      </p:sp>
      <p:sp>
        <p:nvSpPr>
          <p:cNvPr id="4" name="Slide Number Placeholder 3"/>
          <p:cNvSpPr>
            <a:spLocks noGrp="1"/>
          </p:cNvSpPr>
          <p:nvPr>
            <p:ph type="sldNum" sz="quarter" idx="5"/>
          </p:nvPr>
        </p:nvSpPr>
        <p:spPr/>
        <p:txBody>
          <a:bodyPr/>
          <a:lstStyle/>
          <a:p>
            <a:fld id="{9BC1A2BB-1711-4FC9-95A9-3544399A2B1B}" type="slidenum">
              <a:rPr lang="en-US" smtClean="0"/>
              <a:t>4</a:t>
            </a:fld>
            <a:endParaRPr lang="en-US"/>
          </a:p>
        </p:txBody>
      </p:sp>
    </p:spTree>
    <p:extLst>
      <p:ext uri="{BB962C8B-B14F-4D97-AF65-F5344CB8AC3E}">
        <p14:creationId xmlns:p14="http://schemas.microsoft.com/office/powerpoint/2010/main" val="2740101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Calibri" panose="020F0502020204030204" pitchFamily="34" charset="0"/>
                <a:cs typeface="Calibri" panose="020F0502020204030204" pitchFamily="34" charset="0"/>
              </a:rPr>
              <a:t>What data gaps have been identified and what steps are being taken to address these gaps?</a:t>
            </a:r>
          </a:p>
          <a:p>
            <a:endParaRPr lang="en-US"/>
          </a:p>
        </p:txBody>
      </p:sp>
      <p:sp>
        <p:nvSpPr>
          <p:cNvPr id="4" name="Slide Number Placeholder 3"/>
          <p:cNvSpPr>
            <a:spLocks noGrp="1"/>
          </p:cNvSpPr>
          <p:nvPr>
            <p:ph type="sldNum" sz="quarter" idx="5"/>
          </p:nvPr>
        </p:nvSpPr>
        <p:spPr/>
        <p:txBody>
          <a:bodyPr/>
          <a:lstStyle/>
          <a:p>
            <a:fld id="{9BC1A2BB-1711-4FC9-95A9-3544399A2B1B}" type="slidenum">
              <a:rPr lang="en-US" smtClean="0"/>
              <a:t>5</a:t>
            </a:fld>
            <a:endParaRPr lang="en-US"/>
          </a:p>
        </p:txBody>
      </p:sp>
    </p:spTree>
    <p:extLst>
      <p:ext uri="{BB962C8B-B14F-4D97-AF65-F5344CB8AC3E}">
        <p14:creationId xmlns:p14="http://schemas.microsoft.com/office/powerpoint/2010/main" val="1021131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a:t>Subtitle in this line</a:t>
            </a:r>
            <a:endParaRPr lang="ko-KR" altLang="en-US"/>
          </a:p>
        </p:txBody>
      </p:sp>
    </p:spTree>
    <p:extLst>
      <p:ext uri="{BB962C8B-B14F-4D97-AF65-F5344CB8AC3E}">
        <p14:creationId xmlns:p14="http://schemas.microsoft.com/office/powerpoint/2010/main" val="1219917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968D1-E2F8-4C29-AC92-65BB587D97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865C50-EE85-4CB7-BF3F-C6A3D3BB6F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B83FB7-F2C7-498B-B5A3-EA6F47788F22}"/>
              </a:ext>
            </a:extLst>
          </p:cNvPr>
          <p:cNvSpPr>
            <a:spLocks noGrp="1"/>
          </p:cNvSpPr>
          <p:nvPr>
            <p:ph type="dt" sz="half" idx="10"/>
          </p:nvPr>
        </p:nvSpPr>
        <p:spPr/>
        <p:txBody>
          <a:bodyPr/>
          <a:lstStyle/>
          <a:p>
            <a:fld id="{84192B2C-522B-439E-BD6D-F95D9F980245}" type="datetimeFigureOut">
              <a:rPr lang="en-US" smtClean="0"/>
              <a:t>11/11/2020</a:t>
            </a:fld>
            <a:endParaRPr lang="en-US"/>
          </a:p>
        </p:txBody>
      </p:sp>
      <p:sp>
        <p:nvSpPr>
          <p:cNvPr id="5" name="Footer Placeholder 4">
            <a:extLst>
              <a:ext uri="{FF2B5EF4-FFF2-40B4-BE49-F238E27FC236}">
                <a16:creationId xmlns:a16="http://schemas.microsoft.com/office/drawing/2014/main" id="{46F17115-02F5-43F9-BE13-42963EF6A8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EBC69C-7C07-420A-8E77-423D19A96CE3}"/>
              </a:ext>
            </a:extLst>
          </p:cNvPr>
          <p:cNvSpPr>
            <a:spLocks noGrp="1"/>
          </p:cNvSpPr>
          <p:nvPr>
            <p:ph type="sldNum" sz="quarter" idx="12"/>
          </p:nvPr>
        </p:nvSpPr>
        <p:spPr/>
        <p:txBody>
          <a:bodyPr/>
          <a:lstStyle/>
          <a:p>
            <a:fld id="{4D1A6013-6C08-4B70-B6D0-8232D41DB763}" type="slidenum">
              <a:rPr lang="en-US" smtClean="0"/>
              <a:t>‹#›</a:t>
            </a:fld>
            <a:endParaRPr lang="en-US"/>
          </a:p>
        </p:txBody>
      </p:sp>
    </p:spTree>
    <p:extLst>
      <p:ext uri="{BB962C8B-B14F-4D97-AF65-F5344CB8AC3E}">
        <p14:creationId xmlns:p14="http://schemas.microsoft.com/office/powerpoint/2010/main" val="354970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AB1A9-BD0C-48EC-97C0-1E80C91D6A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3F0A27-445B-4F7A-8D04-ECD246AF8B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7F22C-3D31-4E1E-8160-211348969230}"/>
              </a:ext>
            </a:extLst>
          </p:cNvPr>
          <p:cNvSpPr>
            <a:spLocks noGrp="1"/>
          </p:cNvSpPr>
          <p:nvPr>
            <p:ph type="dt" sz="half" idx="10"/>
          </p:nvPr>
        </p:nvSpPr>
        <p:spPr/>
        <p:txBody>
          <a:bodyPr/>
          <a:lstStyle/>
          <a:p>
            <a:fld id="{84192B2C-522B-439E-BD6D-F95D9F980245}" type="datetimeFigureOut">
              <a:rPr lang="en-US" smtClean="0"/>
              <a:t>11/11/2020</a:t>
            </a:fld>
            <a:endParaRPr lang="en-US"/>
          </a:p>
        </p:txBody>
      </p:sp>
      <p:sp>
        <p:nvSpPr>
          <p:cNvPr id="5" name="Footer Placeholder 4">
            <a:extLst>
              <a:ext uri="{FF2B5EF4-FFF2-40B4-BE49-F238E27FC236}">
                <a16:creationId xmlns:a16="http://schemas.microsoft.com/office/drawing/2014/main" id="{DE218102-B88E-4058-AD69-1110F83B2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D02B65-AB5A-453F-AE6B-5A2BA0C330D0}"/>
              </a:ext>
            </a:extLst>
          </p:cNvPr>
          <p:cNvSpPr>
            <a:spLocks noGrp="1"/>
          </p:cNvSpPr>
          <p:nvPr>
            <p:ph type="sldNum" sz="quarter" idx="12"/>
          </p:nvPr>
        </p:nvSpPr>
        <p:spPr/>
        <p:txBody>
          <a:bodyPr/>
          <a:lstStyle/>
          <a:p>
            <a:fld id="{4D1A6013-6C08-4B70-B6D0-8232D41DB763}" type="slidenum">
              <a:rPr lang="en-US" smtClean="0"/>
              <a:t>‹#›</a:t>
            </a:fld>
            <a:endParaRPr lang="en-US"/>
          </a:p>
        </p:txBody>
      </p:sp>
    </p:spTree>
    <p:extLst>
      <p:ext uri="{BB962C8B-B14F-4D97-AF65-F5344CB8AC3E}">
        <p14:creationId xmlns:p14="http://schemas.microsoft.com/office/powerpoint/2010/main" val="696671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093068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C7DDD25-BB31-4B8B-81FE-E151555213B9}"/>
              </a:ext>
            </a:extLst>
          </p:cNvPr>
          <p:cNvSpPr txBox="1"/>
          <p:nvPr/>
        </p:nvSpPr>
        <p:spPr>
          <a:xfrm>
            <a:off x="3906553" y="3230880"/>
            <a:ext cx="184731" cy="338554"/>
          </a:xfrm>
          <a:prstGeom prst="rect">
            <a:avLst/>
          </a:prstGeom>
          <a:noFill/>
        </p:spPr>
        <p:txBody>
          <a:bodyPr wrap="none" rtlCol="0">
            <a:spAutoFit/>
          </a:bodyPr>
          <a:lstStyle/>
          <a:p>
            <a:endParaRPr lang="en-US" sz="1600" err="1">
              <a:solidFill>
                <a:schemeClr val="bg2">
                  <a:lumMod val="50000"/>
                </a:schemeClr>
              </a:solidFill>
            </a:endParaRPr>
          </a:p>
        </p:txBody>
      </p:sp>
      <p:pic>
        <p:nvPicPr>
          <p:cNvPr id="6" name="Picture 5">
            <a:extLst>
              <a:ext uri="{FF2B5EF4-FFF2-40B4-BE49-F238E27FC236}">
                <a16:creationId xmlns:a16="http://schemas.microsoft.com/office/drawing/2014/main" id="{D382CA72-7EA0-48E8-97A0-624318DEB526}"/>
              </a:ext>
            </a:extLst>
          </p:cNvPr>
          <p:cNvPicPr>
            <a:picLocks noChangeAspect="1"/>
          </p:cNvPicPr>
          <p:nvPr/>
        </p:nvPicPr>
        <p:blipFill>
          <a:blip r:embed="rId2"/>
          <a:stretch>
            <a:fillRect/>
          </a:stretch>
        </p:blipFill>
        <p:spPr>
          <a:xfrm>
            <a:off x="766014" y="504912"/>
            <a:ext cx="4908824" cy="721789"/>
          </a:xfrm>
          <a:prstGeom prst="rect">
            <a:avLst/>
          </a:prstGeom>
        </p:spPr>
      </p:pic>
      <p:sp>
        <p:nvSpPr>
          <p:cNvPr id="7" name="Title 1">
            <a:extLst>
              <a:ext uri="{FF2B5EF4-FFF2-40B4-BE49-F238E27FC236}">
                <a16:creationId xmlns:a16="http://schemas.microsoft.com/office/drawing/2014/main" id="{B1DE2DAB-84F2-419B-8E5F-70C22A577CAF}"/>
              </a:ext>
            </a:extLst>
          </p:cNvPr>
          <p:cNvSpPr txBox="1">
            <a:spLocks/>
          </p:cNvSpPr>
          <p:nvPr/>
        </p:nvSpPr>
        <p:spPr>
          <a:xfrm>
            <a:off x="413784" y="1487887"/>
            <a:ext cx="11462753" cy="4672460"/>
          </a:xfrm>
          <a:prstGeom prst="rect">
            <a:avLst/>
          </a:prstGeom>
        </p:spPr>
        <p:txBody>
          <a:bodyPr vert="horz" lIns="91440" tIns="45720" rIns="91440" bIns="45720" rtlCol="0" anchor="ctr">
            <a:normAutofit fontScale="92500" lnSpcReduction="10000"/>
          </a:bodyPr>
          <a:lstStyle>
            <a:lvl1pPr algn="ctr" defTabSz="457200">
              <a:spcBef>
                <a:spcPct val="0"/>
              </a:spcBef>
              <a:buNone/>
              <a:defRPr sz="2800" b="1">
                <a:solidFill>
                  <a:schemeClr val="tx2"/>
                </a:solidFill>
                <a:latin typeface="+mj-lt"/>
                <a:ea typeface="+mj-ea"/>
                <a:cs typeface="+mj-cs"/>
              </a:defRPr>
            </a:lvl1pPr>
          </a:lstStyle>
          <a:p>
            <a:endParaRPr lang="en-US" sz="4000" dirty="0">
              <a:solidFill>
                <a:srgbClr val="0070C0"/>
              </a:solidFill>
            </a:endParaRPr>
          </a:p>
          <a:p>
            <a:endParaRPr lang="en-US" sz="4000" dirty="0">
              <a:solidFill>
                <a:srgbClr val="0070C0"/>
              </a:solidFill>
            </a:endParaRPr>
          </a:p>
          <a:p>
            <a:r>
              <a:rPr lang="en-US" sz="4000" dirty="0">
                <a:solidFill>
                  <a:srgbClr val="0070C0"/>
                </a:solidFill>
              </a:rPr>
              <a:t>Data Roadmap for Evidence-Based VNRs:</a:t>
            </a:r>
            <a:endParaRPr lang="en-US" sz="4000" dirty="0">
              <a:solidFill>
                <a:srgbClr val="0070C0"/>
              </a:solidFill>
              <a:latin typeface="+mn-lt"/>
              <a:cs typeface="Arial"/>
            </a:endParaRPr>
          </a:p>
          <a:p>
            <a:r>
              <a:rPr lang="en-US" sz="4000" dirty="0">
                <a:solidFill>
                  <a:srgbClr val="0070C0"/>
                </a:solidFill>
                <a:cs typeface="Arial"/>
              </a:rPr>
              <a:t>Summary of Break-out groups </a:t>
            </a:r>
            <a:endParaRPr lang="en-US" sz="4000">
              <a:solidFill>
                <a:srgbClr val="0070C0"/>
              </a:solidFill>
              <a:cs typeface="Arial"/>
            </a:endParaRPr>
          </a:p>
          <a:p>
            <a:r>
              <a:rPr lang="en-US" sz="4000" dirty="0">
                <a:solidFill>
                  <a:srgbClr val="0070C0"/>
                </a:solidFill>
                <a:cs typeface="Arial"/>
              </a:rPr>
              <a:t>and Assignment</a:t>
            </a:r>
          </a:p>
          <a:p>
            <a:endParaRPr lang="en-US" sz="4000" dirty="0">
              <a:solidFill>
                <a:srgbClr val="0070C0"/>
              </a:solidFill>
              <a:latin typeface="Arial"/>
              <a:cs typeface="Arial"/>
            </a:endParaRPr>
          </a:p>
          <a:p>
            <a:pPr algn="l"/>
            <a:endParaRPr lang="en-US" sz="2000" b="0" dirty="0">
              <a:solidFill>
                <a:srgbClr val="002060"/>
              </a:solidFill>
              <a:latin typeface="Calibri"/>
              <a:cs typeface="Calibri"/>
            </a:endParaRPr>
          </a:p>
          <a:p>
            <a:pPr algn="l"/>
            <a:endParaRPr lang="en-US" sz="2000" b="0" dirty="0">
              <a:solidFill>
                <a:srgbClr val="002060"/>
              </a:solidFill>
              <a:latin typeface="Calibri"/>
              <a:cs typeface="Calibri"/>
            </a:endParaRPr>
          </a:p>
          <a:p>
            <a:pPr algn="l"/>
            <a:r>
              <a:rPr lang="en-US" sz="2000" b="0" dirty="0">
                <a:solidFill>
                  <a:srgbClr val="002060"/>
                </a:solidFill>
                <a:latin typeface="Calibri"/>
                <a:cs typeface="Calibri"/>
              </a:rPr>
              <a:t>First Global Webinar for the Voluntary National Reviews </a:t>
            </a:r>
            <a:endParaRPr lang="en-US" sz="2000" b="0" dirty="0">
              <a:ea typeface="+mj-lt"/>
              <a:cs typeface="+mj-lt"/>
            </a:endParaRPr>
          </a:p>
          <a:p>
            <a:pPr algn="l">
              <a:spcAft>
                <a:spcPts val="1200"/>
              </a:spcAft>
            </a:pPr>
            <a:r>
              <a:rPr lang="en-US" sz="2000" b="0" dirty="0">
                <a:solidFill>
                  <a:srgbClr val="002060"/>
                </a:solidFill>
                <a:latin typeface="Calibri"/>
                <a:cs typeface="Calibri"/>
              </a:rPr>
              <a:t>to be presented in 2021 </a:t>
            </a:r>
            <a:endParaRPr lang="en-US" sz="2000" b="0" dirty="0">
              <a:ea typeface="+mj-lt"/>
              <a:cs typeface="+mj-lt"/>
            </a:endParaRPr>
          </a:p>
          <a:p>
            <a:pPr algn="l">
              <a:spcAft>
                <a:spcPts val="1200"/>
              </a:spcAft>
            </a:pPr>
            <a:r>
              <a:rPr lang="en-US" sz="2000" b="0" dirty="0">
                <a:solidFill>
                  <a:srgbClr val="002060"/>
                </a:solidFill>
                <a:latin typeface="Calibri"/>
                <a:cs typeface="Calibri"/>
              </a:rPr>
              <a:t>9 November 2020</a:t>
            </a:r>
            <a:endParaRPr lang="en-US" sz="2000" b="0" dirty="0">
              <a:ea typeface="+mj-lt"/>
              <a:cs typeface="+mj-lt"/>
            </a:endParaRPr>
          </a:p>
        </p:txBody>
      </p:sp>
      <p:pic>
        <p:nvPicPr>
          <p:cNvPr id="8" name="Picture 7">
            <a:extLst>
              <a:ext uri="{FF2B5EF4-FFF2-40B4-BE49-F238E27FC236}">
                <a16:creationId xmlns:a16="http://schemas.microsoft.com/office/drawing/2014/main" id="{7FD4C326-9B05-4D0F-85CB-54EE39DACBD3}"/>
              </a:ext>
            </a:extLst>
          </p:cNvPr>
          <p:cNvPicPr>
            <a:picLocks noChangeAspect="1"/>
          </p:cNvPicPr>
          <p:nvPr/>
        </p:nvPicPr>
        <p:blipFill>
          <a:blip r:embed="rId3"/>
          <a:stretch>
            <a:fillRect/>
          </a:stretch>
        </p:blipFill>
        <p:spPr>
          <a:xfrm>
            <a:off x="6146358" y="402208"/>
            <a:ext cx="5025887" cy="962686"/>
          </a:xfrm>
          <a:prstGeom prst="rect">
            <a:avLst/>
          </a:prstGeom>
        </p:spPr>
      </p:pic>
    </p:spTree>
    <p:extLst>
      <p:ext uri="{BB962C8B-B14F-4D97-AF65-F5344CB8AC3E}">
        <p14:creationId xmlns:p14="http://schemas.microsoft.com/office/powerpoint/2010/main" val="339485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EA28D69-588D-42A6-BDD7-A9710F60D65C}"/>
              </a:ext>
            </a:extLst>
          </p:cNvPr>
          <p:cNvGrpSpPr/>
          <p:nvPr/>
        </p:nvGrpSpPr>
        <p:grpSpPr>
          <a:xfrm>
            <a:off x="0" y="21449"/>
            <a:ext cx="12201312" cy="6868484"/>
            <a:chOff x="-9312" y="-5242"/>
            <a:chExt cx="12201312" cy="6868484"/>
          </a:xfrm>
        </p:grpSpPr>
        <p:pic>
          <p:nvPicPr>
            <p:cNvPr id="10" name="Picture 9">
              <a:extLst>
                <a:ext uri="{FF2B5EF4-FFF2-40B4-BE49-F238E27FC236}">
                  <a16:creationId xmlns:a16="http://schemas.microsoft.com/office/drawing/2014/main" id="{83AC3809-2FB4-4674-B378-C2CE965E51DD}"/>
                </a:ext>
              </a:extLst>
            </p:cNvPr>
            <p:cNvPicPr>
              <a:picLocks noChangeAspect="1"/>
            </p:cNvPicPr>
            <p:nvPr/>
          </p:nvPicPr>
          <p:blipFill rotWithShape="1">
            <a:blip r:embed="rId3">
              <a:extLst>
                <a:ext uri="{28A0092B-C50C-407E-A947-70E740481C1C}">
                  <a14:useLocalDpi xmlns:a14="http://schemas.microsoft.com/office/drawing/2010/main" val="0"/>
                </a:ext>
              </a:extLst>
            </a:blip>
            <a:srcRect l="1899" t="7292" b="3494"/>
            <a:stretch/>
          </p:blipFill>
          <p:spPr>
            <a:xfrm>
              <a:off x="-9312" y="-5242"/>
              <a:ext cx="12201312" cy="6868484"/>
            </a:xfrm>
            <a:prstGeom prst="rect">
              <a:avLst/>
            </a:prstGeom>
          </p:spPr>
        </p:pic>
        <p:sp>
          <p:nvSpPr>
            <p:cNvPr id="11" name="TextBox 10">
              <a:extLst>
                <a:ext uri="{FF2B5EF4-FFF2-40B4-BE49-F238E27FC236}">
                  <a16:creationId xmlns:a16="http://schemas.microsoft.com/office/drawing/2014/main" id="{8788ECE3-8E17-4C13-BAD3-437758D3B60B}"/>
                </a:ext>
              </a:extLst>
            </p:cNvPr>
            <p:cNvSpPr txBox="1"/>
            <p:nvPr/>
          </p:nvSpPr>
          <p:spPr>
            <a:xfrm>
              <a:off x="1536699" y="6337300"/>
              <a:ext cx="5343072" cy="323165"/>
            </a:xfrm>
            <a:prstGeom prst="rect">
              <a:avLst/>
            </a:prstGeom>
            <a:solidFill>
              <a:schemeClr val="bg1"/>
            </a:solidFill>
          </p:spPr>
          <p:txBody>
            <a:bodyPr wrap="square" rtlCol="0">
              <a:spAutoFit/>
            </a:bodyPr>
            <a:lstStyle/>
            <a:p>
              <a:pPr>
                <a:spcAft>
                  <a:spcPts val="1800"/>
                </a:spcAft>
              </a:pPr>
              <a:r>
                <a:rPr lang="en-US" sz="1500" b="1" spc="-50">
                  <a:latin typeface="Roboto" panose="02000000000000000000" pitchFamily="2" charset="0"/>
                  <a:ea typeface="Roboto" panose="02000000000000000000" pitchFamily="2" charset="0"/>
                </a:rPr>
                <a:t>Statistics Division</a:t>
              </a:r>
            </a:p>
          </p:txBody>
        </p:sp>
      </p:grpSp>
      <p:pic>
        <p:nvPicPr>
          <p:cNvPr id="12" name="Picture 11">
            <a:extLst>
              <a:ext uri="{FF2B5EF4-FFF2-40B4-BE49-F238E27FC236}">
                <a16:creationId xmlns:a16="http://schemas.microsoft.com/office/drawing/2014/main" id="{8C4DF4FE-F612-4254-A3A6-753A864CEF18}"/>
              </a:ext>
            </a:extLst>
          </p:cNvPr>
          <p:cNvPicPr>
            <a:picLocks noChangeAspect="1"/>
          </p:cNvPicPr>
          <p:nvPr/>
        </p:nvPicPr>
        <p:blipFill>
          <a:blip r:embed="rId4"/>
          <a:stretch>
            <a:fillRect/>
          </a:stretch>
        </p:blipFill>
        <p:spPr>
          <a:xfrm>
            <a:off x="58867" y="41721"/>
            <a:ext cx="2661326" cy="509765"/>
          </a:xfrm>
          <a:prstGeom prst="rect">
            <a:avLst/>
          </a:prstGeom>
        </p:spPr>
      </p:pic>
      <p:sp>
        <p:nvSpPr>
          <p:cNvPr id="15" name="Rectangle 14">
            <a:extLst>
              <a:ext uri="{FF2B5EF4-FFF2-40B4-BE49-F238E27FC236}">
                <a16:creationId xmlns:a16="http://schemas.microsoft.com/office/drawing/2014/main" id="{1E768146-BCF8-4E1F-9E3E-D2E1B3222225}"/>
              </a:ext>
            </a:extLst>
          </p:cNvPr>
          <p:cNvSpPr/>
          <p:nvPr/>
        </p:nvSpPr>
        <p:spPr>
          <a:xfrm>
            <a:off x="1228511" y="743814"/>
            <a:ext cx="9251425" cy="461665"/>
          </a:xfrm>
          <a:prstGeom prst="rect">
            <a:avLst/>
          </a:prstGeom>
        </p:spPr>
        <p:txBody>
          <a:bodyPr wrap="square">
            <a:spAutoFit/>
          </a:bodyPr>
          <a:lstStyle/>
          <a:p>
            <a:r>
              <a:rPr lang="en-US" sz="2400" b="1" dirty="0">
                <a:solidFill>
                  <a:srgbClr val="00B0F0"/>
                </a:solidFill>
                <a:latin typeface="Roboto" panose="02000000000000000000" pitchFamily="2" charset="0"/>
              </a:rPr>
              <a:t>Discussion Questions – Better use of data for policy making</a:t>
            </a:r>
          </a:p>
        </p:txBody>
      </p:sp>
      <p:sp>
        <p:nvSpPr>
          <p:cNvPr id="16" name="TextBox 15">
            <a:extLst>
              <a:ext uri="{FF2B5EF4-FFF2-40B4-BE49-F238E27FC236}">
                <a16:creationId xmlns:a16="http://schemas.microsoft.com/office/drawing/2014/main" id="{958264AF-6466-4E93-927D-43662919AE19}"/>
              </a:ext>
            </a:extLst>
          </p:cNvPr>
          <p:cNvSpPr txBox="1"/>
          <p:nvPr/>
        </p:nvSpPr>
        <p:spPr>
          <a:xfrm>
            <a:off x="876822" y="1296208"/>
            <a:ext cx="10571967" cy="4878259"/>
          </a:xfrm>
          <a:prstGeom prst="rect">
            <a:avLst/>
          </a:prstGeom>
          <a:noFill/>
        </p:spPr>
        <p:txBody>
          <a:bodyPr wrap="square" lIns="91440" tIns="45720" rIns="91440" bIns="45720" rtlCol="0" anchor="t">
            <a:spAutoFit/>
          </a:bodyPr>
          <a:lstStyle/>
          <a:p>
            <a:r>
              <a:rPr lang="en-US" sz="2000" dirty="0">
                <a:cs typeface="Calibri"/>
              </a:rPr>
              <a:t>1. How can data and statistics be used to prepare an evidence-based VNR? What are examples of how to use data to inform and design policies? How can data help address the leaving no one behind principle of the 2030 Agenda?</a:t>
            </a:r>
            <a:endParaRPr lang="en-US" dirty="0">
              <a:cs typeface="Calibri"/>
            </a:endParaRPr>
          </a:p>
          <a:p>
            <a:endParaRPr lang="en-US" sz="1000" dirty="0">
              <a:cs typeface="Calibri"/>
            </a:endParaRPr>
          </a:p>
          <a:p>
            <a:endParaRPr lang="en-US" sz="1000" dirty="0">
              <a:cs typeface="Calibri"/>
            </a:endParaRPr>
          </a:p>
          <a:p>
            <a:pPr marL="285750" indent="-285750">
              <a:buFont typeface="Arial" panose="020B0604020202020204" pitchFamily="34" charset="0"/>
              <a:buChar char="•"/>
            </a:pPr>
            <a:r>
              <a:rPr lang="en-US" dirty="0">
                <a:cs typeface="Calibri"/>
              </a:rPr>
              <a:t>Data are critical for designing evidence-driven policies, </a:t>
            </a:r>
            <a:r>
              <a:rPr lang="en-US" dirty="0" err="1">
                <a:cs typeface="Calibri"/>
              </a:rPr>
              <a:t>programmes</a:t>
            </a:r>
            <a:r>
              <a:rPr lang="en-US" dirty="0">
                <a:cs typeface="Calibri"/>
              </a:rPr>
              <a:t>, and projects. They can tell how a country fares in achieving the SDGs, what progress has been made, and what challenges a country is facing; Data and statistics are essential for monitoring and ensuring targets can be reached – leaving no one behind. </a:t>
            </a:r>
          </a:p>
          <a:p>
            <a:pPr marL="285750" indent="-285750">
              <a:buFont typeface="Arial" panose="020B0604020202020204" pitchFamily="34" charset="0"/>
              <a:buChar char="•"/>
            </a:pPr>
            <a:r>
              <a:rPr lang="en-US" dirty="0">
                <a:cs typeface="Calibri"/>
              </a:rPr>
              <a:t>SDG indicators are the key performance indicators to measure the progress in specific issues. </a:t>
            </a:r>
          </a:p>
          <a:p>
            <a:pPr marL="285750" indent="-285750">
              <a:spcAft>
                <a:spcPts val="600"/>
              </a:spcAft>
              <a:buFont typeface="Arial" panose="020B0604020202020204" pitchFamily="34" charset="0"/>
              <a:buChar char="•"/>
            </a:pPr>
            <a:r>
              <a:rPr lang="en-US" dirty="0">
                <a:cs typeface="Calibri"/>
              </a:rPr>
              <a:t>National and local government should raise the awareness of how data can be used: data helps identify the opportunity in the most vulnerable groups and different geographical settings where SDGs lag.</a:t>
            </a:r>
          </a:p>
          <a:p>
            <a:pPr marL="285750" indent="-285750">
              <a:spcAft>
                <a:spcPts val="600"/>
              </a:spcAft>
              <a:buFont typeface="Arial" panose="020B0604020202020204" pitchFamily="34" charset="0"/>
              <a:buChar char="•"/>
            </a:pPr>
            <a:r>
              <a:rPr lang="en-US" dirty="0">
                <a:cs typeface="Calibri"/>
              </a:rPr>
              <a:t>Coordination and stakeholder engagement are essential for data collection.</a:t>
            </a:r>
          </a:p>
          <a:p>
            <a:pPr marL="285750" indent="-285750">
              <a:spcAft>
                <a:spcPts val="600"/>
              </a:spcAft>
              <a:buFont typeface="Arial" panose="020B0604020202020204" pitchFamily="34" charset="0"/>
              <a:buChar char="•"/>
            </a:pPr>
            <a:r>
              <a:rPr lang="en-US" dirty="0">
                <a:cs typeface="Calibri"/>
              </a:rPr>
              <a:t>An online platform is needed and important to see the evolution of the data collection and reporting. </a:t>
            </a:r>
          </a:p>
          <a:p>
            <a:pPr marL="285750" indent="-285750">
              <a:spcAft>
                <a:spcPts val="600"/>
              </a:spcAft>
              <a:buFont typeface="Arial" panose="020B0604020202020204" pitchFamily="34" charset="0"/>
              <a:buChar char="•"/>
            </a:pPr>
            <a:r>
              <a:rPr lang="en-US" dirty="0">
                <a:cs typeface="Calibri"/>
              </a:rPr>
              <a:t>VNR should make people more aware of the challenges by engaging them in the discussion and alerting the data as the validity of the discussion.</a:t>
            </a:r>
          </a:p>
        </p:txBody>
      </p:sp>
    </p:spTree>
    <p:extLst>
      <p:ext uri="{BB962C8B-B14F-4D97-AF65-F5344CB8AC3E}">
        <p14:creationId xmlns:p14="http://schemas.microsoft.com/office/powerpoint/2010/main" val="3145603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EA28D69-588D-42A6-BDD7-A9710F60D65C}"/>
              </a:ext>
            </a:extLst>
          </p:cNvPr>
          <p:cNvGrpSpPr/>
          <p:nvPr/>
        </p:nvGrpSpPr>
        <p:grpSpPr>
          <a:xfrm>
            <a:off x="0" y="21449"/>
            <a:ext cx="12201312" cy="6868484"/>
            <a:chOff x="-9312" y="-5242"/>
            <a:chExt cx="12201312" cy="6868484"/>
          </a:xfrm>
        </p:grpSpPr>
        <p:pic>
          <p:nvPicPr>
            <p:cNvPr id="10" name="Picture 9">
              <a:extLst>
                <a:ext uri="{FF2B5EF4-FFF2-40B4-BE49-F238E27FC236}">
                  <a16:creationId xmlns:a16="http://schemas.microsoft.com/office/drawing/2014/main" id="{83AC3809-2FB4-4674-B378-C2CE965E51DD}"/>
                </a:ext>
              </a:extLst>
            </p:cNvPr>
            <p:cNvPicPr>
              <a:picLocks noChangeAspect="1"/>
            </p:cNvPicPr>
            <p:nvPr/>
          </p:nvPicPr>
          <p:blipFill rotWithShape="1">
            <a:blip r:embed="rId3">
              <a:extLst>
                <a:ext uri="{28A0092B-C50C-407E-A947-70E740481C1C}">
                  <a14:useLocalDpi xmlns:a14="http://schemas.microsoft.com/office/drawing/2010/main" val="0"/>
                </a:ext>
              </a:extLst>
            </a:blip>
            <a:srcRect l="1899" t="7292" b="3494"/>
            <a:stretch/>
          </p:blipFill>
          <p:spPr>
            <a:xfrm>
              <a:off x="-9312" y="-5242"/>
              <a:ext cx="12201312" cy="6868484"/>
            </a:xfrm>
            <a:prstGeom prst="rect">
              <a:avLst/>
            </a:prstGeom>
          </p:spPr>
        </p:pic>
        <p:sp>
          <p:nvSpPr>
            <p:cNvPr id="11" name="TextBox 10">
              <a:extLst>
                <a:ext uri="{FF2B5EF4-FFF2-40B4-BE49-F238E27FC236}">
                  <a16:creationId xmlns:a16="http://schemas.microsoft.com/office/drawing/2014/main" id="{8788ECE3-8E17-4C13-BAD3-437758D3B60B}"/>
                </a:ext>
              </a:extLst>
            </p:cNvPr>
            <p:cNvSpPr txBox="1"/>
            <p:nvPr/>
          </p:nvSpPr>
          <p:spPr>
            <a:xfrm>
              <a:off x="1536699" y="6337300"/>
              <a:ext cx="5343072" cy="323165"/>
            </a:xfrm>
            <a:prstGeom prst="rect">
              <a:avLst/>
            </a:prstGeom>
            <a:solidFill>
              <a:schemeClr val="bg1"/>
            </a:solidFill>
          </p:spPr>
          <p:txBody>
            <a:bodyPr wrap="square" rtlCol="0">
              <a:spAutoFit/>
            </a:bodyPr>
            <a:lstStyle/>
            <a:p>
              <a:pPr>
                <a:spcAft>
                  <a:spcPts val="1800"/>
                </a:spcAft>
              </a:pPr>
              <a:r>
                <a:rPr lang="en-US" sz="1500" b="1" spc="-50">
                  <a:latin typeface="Roboto" panose="02000000000000000000" pitchFamily="2" charset="0"/>
                  <a:ea typeface="Roboto" panose="02000000000000000000" pitchFamily="2" charset="0"/>
                </a:rPr>
                <a:t>Statistics Division</a:t>
              </a:r>
            </a:p>
          </p:txBody>
        </p:sp>
      </p:grpSp>
      <p:pic>
        <p:nvPicPr>
          <p:cNvPr id="12" name="Picture 11">
            <a:extLst>
              <a:ext uri="{FF2B5EF4-FFF2-40B4-BE49-F238E27FC236}">
                <a16:creationId xmlns:a16="http://schemas.microsoft.com/office/drawing/2014/main" id="{8C4DF4FE-F612-4254-A3A6-753A864CEF18}"/>
              </a:ext>
            </a:extLst>
          </p:cNvPr>
          <p:cNvPicPr>
            <a:picLocks noChangeAspect="1"/>
          </p:cNvPicPr>
          <p:nvPr/>
        </p:nvPicPr>
        <p:blipFill>
          <a:blip r:embed="rId4"/>
          <a:stretch>
            <a:fillRect/>
          </a:stretch>
        </p:blipFill>
        <p:spPr>
          <a:xfrm>
            <a:off x="58867" y="41721"/>
            <a:ext cx="2661326" cy="509765"/>
          </a:xfrm>
          <a:prstGeom prst="rect">
            <a:avLst/>
          </a:prstGeom>
        </p:spPr>
      </p:pic>
      <p:sp>
        <p:nvSpPr>
          <p:cNvPr id="15" name="Rectangle 14">
            <a:extLst>
              <a:ext uri="{FF2B5EF4-FFF2-40B4-BE49-F238E27FC236}">
                <a16:creationId xmlns:a16="http://schemas.microsoft.com/office/drawing/2014/main" id="{1E768146-BCF8-4E1F-9E3E-D2E1B3222225}"/>
              </a:ext>
            </a:extLst>
          </p:cNvPr>
          <p:cNvSpPr/>
          <p:nvPr/>
        </p:nvSpPr>
        <p:spPr>
          <a:xfrm>
            <a:off x="743211" y="743814"/>
            <a:ext cx="10705578" cy="461665"/>
          </a:xfrm>
          <a:prstGeom prst="rect">
            <a:avLst/>
          </a:prstGeom>
        </p:spPr>
        <p:txBody>
          <a:bodyPr wrap="square">
            <a:spAutoFit/>
          </a:bodyPr>
          <a:lstStyle/>
          <a:p>
            <a:r>
              <a:rPr lang="en-US" sz="2400" b="1" dirty="0">
                <a:solidFill>
                  <a:srgbClr val="00B0F0"/>
                </a:solidFill>
                <a:latin typeface="Roboto" panose="02000000000000000000" pitchFamily="2" charset="0"/>
              </a:rPr>
              <a:t>Discussion Questions – Better use of data for policy making (Continued)</a:t>
            </a:r>
          </a:p>
        </p:txBody>
      </p:sp>
      <p:sp>
        <p:nvSpPr>
          <p:cNvPr id="16" name="TextBox 15">
            <a:extLst>
              <a:ext uri="{FF2B5EF4-FFF2-40B4-BE49-F238E27FC236}">
                <a16:creationId xmlns:a16="http://schemas.microsoft.com/office/drawing/2014/main" id="{958264AF-6466-4E93-927D-43662919AE19}"/>
              </a:ext>
            </a:extLst>
          </p:cNvPr>
          <p:cNvSpPr txBox="1"/>
          <p:nvPr/>
        </p:nvSpPr>
        <p:spPr>
          <a:xfrm>
            <a:off x="876822" y="1296208"/>
            <a:ext cx="10571967" cy="5909310"/>
          </a:xfrm>
          <a:prstGeom prst="rect">
            <a:avLst/>
          </a:prstGeom>
          <a:noFill/>
        </p:spPr>
        <p:txBody>
          <a:bodyPr wrap="square" lIns="91440" tIns="45720" rIns="91440" bIns="45720" rtlCol="0" anchor="t">
            <a:spAutoFit/>
          </a:bodyPr>
          <a:lstStyle/>
          <a:p>
            <a:pPr marL="457200" indent="-457200">
              <a:buFont typeface="+mj-lt"/>
              <a:buAutoNum type="arabicPeriod"/>
            </a:pPr>
            <a:r>
              <a:rPr lang="en-US" sz="2000" dirty="0">
                <a:cs typeface="Calibri"/>
              </a:rPr>
              <a:t>How can data and statistics be used to prepare an evidence-based VNR? What are examples of how to use data to inform and design policies? How can data help address the leaving no one behind principle of the 2030 Agenda?</a:t>
            </a:r>
          </a:p>
          <a:p>
            <a:pPr marL="457200" indent="-457200">
              <a:buFont typeface="+mj-lt"/>
              <a:buAutoNum type="arabicPeriod"/>
            </a:pPr>
            <a:endParaRPr lang="en-US" dirty="0">
              <a:cs typeface="Calibri"/>
            </a:endParaRPr>
          </a:p>
          <a:p>
            <a:pPr marL="285750" indent="-285750">
              <a:spcAft>
                <a:spcPts val="1000"/>
              </a:spcAft>
              <a:buFont typeface="Arial" panose="020B0604020202020204" pitchFamily="34" charset="0"/>
              <a:buChar char="•"/>
            </a:pPr>
            <a:r>
              <a:rPr lang="en-US" dirty="0">
                <a:cs typeface="Arial"/>
              </a:rPr>
              <a:t>It is crucial that data is pushed as a quality assurance in the VNRs.</a:t>
            </a:r>
          </a:p>
          <a:p>
            <a:pPr marL="285750" indent="-285750">
              <a:spcAft>
                <a:spcPts val="1000"/>
              </a:spcAft>
              <a:buFont typeface="Arial" panose="020B0604020202020204" pitchFamily="34" charset="0"/>
              <a:buChar char="•"/>
            </a:pPr>
            <a:r>
              <a:rPr lang="en-US" dirty="0">
                <a:cs typeface="Arial"/>
              </a:rPr>
              <a:t>In VNR, CSO from countries should use collected SDGs related data from various sources: statistical surveys, formal administrative records, and from different sectors and ministries to share the best practices on implementing the 2030 agenda. </a:t>
            </a:r>
          </a:p>
          <a:p>
            <a:pPr marL="285750" indent="-285750">
              <a:spcAft>
                <a:spcPts val="1000"/>
              </a:spcAft>
              <a:buFont typeface="Arial" panose="020B0604020202020204" pitchFamily="34" charset="0"/>
              <a:buChar char="•"/>
            </a:pPr>
            <a:r>
              <a:rPr lang="en-US" dirty="0">
                <a:cs typeface="Arial"/>
              </a:rPr>
              <a:t>The disaggregated data with good quality can help understand vulnerable groups' challenges, how current policies affect them, and design targeted policies. Some good practices on using disaggregated data include vulnerable group index development, roadmap for reducing stunting, and understanding the differences between rural and urban.  </a:t>
            </a:r>
          </a:p>
          <a:p>
            <a:pPr marL="285750" indent="-285750">
              <a:spcAft>
                <a:spcPts val="1000"/>
              </a:spcAft>
              <a:buFont typeface="Arial" panose="020B0604020202020204" pitchFamily="34" charset="0"/>
              <a:buChar char="•"/>
            </a:pPr>
            <a:r>
              <a:rPr lang="en-US" dirty="0">
                <a:cs typeface="Arial"/>
              </a:rPr>
              <a:t>The importance of disaggregated data is emphasized while harmonizing the data from different data sources remains challenges.</a:t>
            </a:r>
          </a:p>
          <a:p>
            <a:pPr>
              <a:spcAft>
                <a:spcPts val="1000"/>
              </a:spcAft>
            </a:pPr>
            <a:endParaRPr lang="en-US" dirty="0">
              <a:cs typeface="Arial"/>
            </a:endParaRPr>
          </a:p>
          <a:p>
            <a:pPr>
              <a:spcAft>
                <a:spcPts val="1000"/>
              </a:spcAft>
            </a:pPr>
            <a:endParaRPr lang="en-US" dirty="0">
              <a:cs typeface="Calibri"/>
            </a:endParaRPr>
          </a:p>
          <a:p>
            <a:pPr marL="285750" indent="-285750">
              <a:buFont typeface="Arial" panose="020B0604020202020204" pitchFamily="34" charset="0"/>
              <a:buChar char="•"/>
            </a:pPr>
            <a:endParaRPr lang="en-US" dirty="0">
              <a:cs typeface="Arial"/>
            </a:endParaRPr>
          </a:p>
          <a:p>
            <a:endParaRPr lang="en-US" sz="1600" dirty="0">
              <a:cs typeface="Arial"/>
            </a:endParaRPr>
          </a:p>
        </p:txBody>
      </p:sp>
    </p:spTree>
    <p:extLst>
      <p:ext uri="{BB962C8B-B14F-4D97-AF65-F5344CB8AC3E}">
        <p14:creationId xmlns:p14="http://schemas.microsoft.com/office/powerpoint/2010/main" val="1442506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EA28D69-588D-42A6-BDD7-A9710F60D65C}"/>
              </a:ext>
            </a:extLst>
          </p:cNvPr>
          <p:cNvGrpSpPr/>
          <p:nvPr/>
        </p:nvGrpSpPr>
        <p:grpSpPr>
          <a:xfrm>
            <a:off x="0" y="21449"/>
            <a:ext cx="12201312" cy="6868484"/>
            <a:chOff x="-9312" y="-5242"/>
            <a:chExt cx="12201312" cy="6868484"/>
          </a:xfrm>
        </p:grpSpPr>
        <p:pic>
          <p:nvPicPr>
            <p:cNvPr id="10" name="Picture 9">
              <a:extLst>
                <a:ext uri="{FF2B5EF4-FFF2-40B4-BE49-F238E27FC236}">
                  <a16:creationId xmlns:a16="http://schemas.microsoft.com/office/drawing/2014/main" id="{83AC3809-2FB4-4674-B378-C2CE965E51DD}"/>
                </a:ext>
              </a:extLst>
            </p:cNvPr>
            <p:cNvPicPr>
              <a:picLocks noChangeAspect="1"/>
            </p:cNvPicPr>
            <p:nvPr/>
          </p:nvPicPr>
          <p:blipFill rotWithShape="1">
            <a:blip r:embed="rId3">
              <a:extLst>
                <a:ext uri="{28A0092B-C50C-407E-A947-70E740481C1C}">
                  <a14:useLocalDpi xmlns:a14="http://schemas.microsoft.com/office/drawing/2010/main" val="0"/>
                </a:ext>
              </a:extLst>
            </a:blip>
            <a:srcRect l="1899" t="7292" b="3494"/>
            <a:stretch/>
          </p:blipFill>
          <p:spPr>
            <a:xfrm>
              <a:off x="-9312" y="-5242"/>
              <a:ext cx="12201312" cy="6868484"/>
            </a:xfrm>
            <a:prstGeom prst="rect">
              <a:avLst/>
            </a:prstGeom>
          </p:spPr>
        </p:pic>
        <p:sp>
          <p:nvSpPr>
            <p:cNvPr id="11" name="TextBox 10">
              <a:extLst>
                <a:ext uri="{FF2B5EF4-FFF2-40B4-BE49-F238E27FC236}">
                  <a16:creationId xmlns:a16="http://schemas.microsoft.com/office/drawing/2014/main" id="{8788ECE3-8E17-4C13-BAD3-437758D3B60B}"/>
                </a:ext>
              </a:extLst>
            </p:cNvPr>
            <p:cNvSpPr txBox="1"/>
            <p:nvPr/>
          </p:nvSpPr>
          <p:spPr>
            <a:xfrm>
              <a:off x="1536699" y="6337300"/>
              <a:ext cx="5343072" cy="323165"/>
            </a:xfrm>
            <a:prstGeom prst="rect">
              <a:avLst/>
            </a:prstGeom>
            <a:solidFill>
              <a:schemeClr val="bg1"/>
            </a:solidFill>
          </p:spPr>
          <p:txBody>
            <a:bodyPr wrap="square" rtlCol="0">
              <a:spAutoFit/>
            </a:bodyPr>
            <a:lstStyle/>
            <a:p>
              <a:pPr>
                <a:spcAft>
                  <a:spcPts val="1800"/>
                </a:spcAft>
              </a:pPr>
              <a:r>
                <a:rPr lang="en-US" sz="1500" b="1" spc="-50">
                  <a:latin typeface="Roboto" panose="02000000000000000000" pitchFamily="2" charset="0"/>
                  <a:ea typeface="Roboto" panose="02000000000000000000" pitchFamily="2" charset="0"/>
                </a:rPr>
                <a:t>Statistics Division</a:t>
              </a:r>
            </a:p>
          </p:txBody>
        </p:sp>
      </p:grpSp>
      <p:pic>
        <p:nvPicPr>
          <p:cNvPr id="12" name="Picture 11">
            <a:extLst>
              <a:ext uri="{FF2B5EF4-FFF2-40B4-BE49-F238E27FC236}">
                <a16:creationId xmlns:a16="http://schemas.microsoft.com/office/drawing/2014/main" id="{8C4DF4FE-F612-4254-A3A6-753A864CEF18}"/>
              </a:ext>
            </a:extLst>
          </p:cNvPr>
          <p:cNvPicPr>
            <a:picLocks noChangeAspect="1"/>
          </p:cNvPicPr>
          <p:nvPr/>
        </p:nvPicPr>
        <p:blipFill>
          <a:blip r:embed="rId4"/>
          <a:stretch>
            <a:fillRect/>
          </a:stretch>
        </p:blipFill>
        <p:spPr>
          <a:xfrm>
            <a:off x="58867" y="41721"/>
            <a:ext cx="2661326" cy="509765"/>
          </a:xfrm>
          <a:prstGeom prst="rect">
            <a:avLst/>
          </a:prstGeom>
        </p:spPr>
      </p:pic>
      <p:sp>
        <p:nvSpPr>
          <p:cNvPr id="15" name="Rectangle 14">
            <a:extLst>
              <a:ext uri="{FF2B5EF4-FFF2-40B4-BE49-F238E27FC236}">
                <a16:creationId xmlns:a16="http://schemas.microsoft.com/office/drawing/2014/main" id="{1E768146-BCF8-4E1F-9E3E-D2E1B3222225}"/>
              </a:ext>
            </a:extLst>
          </p:cNvPr>
          <p:cNvSpPr/>
          <p:nvPr/>
        </p:nvSpPr>
        <p:spPr>
          <a:xfrm>
            <a:off x="1238024" y="617138"/>
            <a:ext cx="6760526" cy="461665"/>
          </a:xfrm>
          <a:prstGeom prst="rect">
            <a:avLst/>
          </a:prstGeom>
        </p:spPr>
        <p:txBody>
          <a:bodyPr wrap="square">
            <a:spAutoFit/>
          </a:bodyPr>
          <a:lstStyle/>
          <a:p>
            <a:r>
              <a:rPr lang="en-US" sz="2400" b="1" dirty="0">
                <a:solidFill>
                  <a:srgbClr val="00B0F0"/>
                </a:solidFill>
                <a:latin typeface="Roboto" panose="02000000000000000000" pitchFamily="2" charset="0"/>
              </a:rPr>
              <a:t>Discussion Questions - Coordination</a:t>
            </a:r>
          </a:p>
        </p:txBody>
      </p:sp>
      <p:sp>
        <p:nvSpPr>
          <p:cNvPr id="16" name="TextBox 15">
            <a:extLst>
              <a:ext uri="{FF2B5EF4-FFF2-40B4-BE49-F238E27FC236}">
                <a16:creationId xmlns:a16="http://schemas.microsoft.com/office/drawing/2014/main" id="{958264AF-6466-4E93-927D-43662919AE19}"/>
              </a:ext>
            </a:extLst>
          </p:cNvPr>
          <p:cNvSpPr txBox="1"/>
          <p:nvPr/>
        </p:nvSpPr>
        <p:spPr>
          <a:xfrm>
            <a:off x="908355" y="1144456"/>
            <a:ext cx="10375289" cy="5016758"/>
          </a:xfrm>
          <a:prstGeom prst="rect">
            <a:avLst/>
          </a:prstGeom>
          <a:noFill/>
        </p:spPr>
        <p:txBody>
          <a:bodyPr wrap="square" lIns="91440" tIns="45720" rIns="91440" bIns="45720" rtlCol="0" anchor="t">
            <a:spAutoFit/>
          </a:bodyPr>
          <a:lstStyle/>
          <a:p>
            <a:r>
              <a:rPr lang="en-US" sz="2000" dirty="0">
                <a:cs typeface="Calibri"/>
              </a:rPr>
              <a:t>2. What efforts are being made to set up a national monitoring coordination mechanism to support the collection of data for evidence-based VNRs? What challenges are being faced with data collection and management?</a:t>
            </a:r>
          </a:p>
          <a:p>
            <a:endParaRPr lang="en-US" sz="1200"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Effort:</a:t>
            </a:r>
          </a:p>
          <a:p>
            <a:pPr marL="285750" indent="-285750">
              <a:buFont typeface="Arial" panose="020B0604020202020204" pitchFamily="34" charset="0"/>
              <a:buChar char="•"/>
            </a:pPr>
            <a:r>
              <a:rPr lang="en-US" sz="1600" dirty="0"/>
              <a:t>Many participants emphasize decentralization, and coordination is vital; NSO should have the government mandate to coordinate.</a:t>
            </a:r>
          </a:p>
          <a:p>
            <a:pPr marL="285750" indent="-285750">
              <a:buFont typeface="Arial" panose="020B0604020202020204" pitchFamily="34" charset="0"/>
              <a:buChar char="•"/>
            </a:pPr>
            <a:r>
              <a:rPr lang="en-US" sz="1600" dirty="0"/>
              <a:t>There is a coordinating committee, but there is still a need to contact ministries to analyze the metadata.</a:t>
            </a:r>
          </a:p>
          <a:p>
            <a:pPr marL="285750" indent="-285750">
              <a:buFont typeface="Arial" panose="020B0604020202020204" pitchFamily="34" charset="0"/>
              <a:buChar char="•"/>
            </a:pPr>
            <a:r>
              <a:rPr lang="en-US" sz="1600" dirty="0"/>
              <a:t>Consistency is important in evidence-based VNRs in terms of data collection and communication.</a:t>
            </a:r>
          </a:p>
          <a:p>
            <a:pPr marL="285750" indent="-285750">
              <a:buFont typeface="Arial" panose="020B0604020202020204" pitchFamily="34" charset="0"/>
              <a:buChar char="•"/>
            </a:pPr>
            <a:r>
              <a:rPr lang="en-US" sz="1600" dirty="0"/>
              <a:t>Data collection at the local/provincial level that feeds to the national level helps to leave no one behind.</a:t>
            </a:r>
          </a:p>
          <a:p>
            <a:pPr marL="285750" indent="-285750">
              <a:buFont typeface="Arial" panose="020B0604020202020204" pitchFamily="34" charset="0"/>
              <a:buChar char="•"/>
            </a:pPr>
            <a:r>
              <a:rPr lang="en-US" sz="1600" dirty="0"/>
              <a:t>To solve the data gap caused by COVID-19, government needs to adopt new technology and methodology.</a:t>
            </a:r>
          </a:p>
          <a:p>
            <a:pPr marL="285750" indent="-285750">
              <a:buFont typeface="Arial" panose="020B0604020202020204" pitchFamily="34" charset="0"/>
              <a:buChar char="•"/>
            </a:pPr>
            <a:r>
              <a:rPr lang="en-US" sz="1600" dirty="0"/>
              <a:t>An Inter-Ministerial Committee was formed by a decree from the prime minister to follow up on the SDGs' implementation, including the national statistical office as the primary source and coordinator of data required for the SDGs. An electronic data platform was developed to collect data and provide updates on SDGs in a simple way for many users.</a:t>
            </a:r>
          </a:p>
          <a:p>
            <a:pPr marL="285750" indent="-285750">
              <a:buFont typeface="Arial" panose="020B0604020202020204" pitchFamily="34" charset="0"/>
              <a:buChar char="•"/>
            </a:pPr>
            <a:r>
              <a:rPr lang="en-US" sz="1600" dirty="0"/>
              <a:t>The timely data is important as the time lag in data impede policymaking. There is a need to use both traditional and non-traditional data sources.</a:t>
            </a:r>
          </a:p>
          <a:p>
            <a:pPr marL="285750" indent="-285750">
              <a:buFont typeface="Arial" panose="020B0604020202020204" pitchFamily="34" charset="0"/>
              <a:buChar char="•"/>
            </a:pPr>
            <a:r>
              <a:rPr lang="en-US" sz="1600" dirty="0"/>
              <a:t>For NSO, to collect more official data, monitoring and evaluation processes are needed at both local and national/ministry levels.</a:t>
            </a:r>
          </a:p>
        </p:txBody>
      </p:sp>
    </p:spTree>
    <p:extLst>
      <p:ext uri="{BB962C8B-B14F-4D97-AF65-F5344CB8AC3E}">
        <p14:creationId xmlns:p14="http://schemas.microsoft.com/office/powerpoint/2010/main" val="239132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EA28D69-588D-42A6-BDD7-A9710F60D65C}"/>
              </a:ext>
            </a:extLst>
          </p:cNvPr>
          <p:cNvGrpSpPr/>
          <p:nvPr/>
        </p:nvGrpSpPr>
        <p:grpSpPr>
          <a:xfrm>
            <a:off x="0" y="21449"/>
            <a:ext cx="12201312" cy="6868484"/>
            <a:chOff x="-9312" y="-5242"/>
            <a:chExt cx="12201312" cy="6868484"/>
          </a:xfrm>
        </p:grpSpPr>
        <p:pic>
          <p:nvPicPr>
            <p:cNvPr id="10" name="Picture 9">
              <a:extLst>
                <a:ext uri="{FF2B5EF4-FFF2-40B4-BE49-F238E27FC236}">
                  <a16:creationId xmlns:a16="http://schemas.microsoft.com/office/drawing/2014/main" id="{83AC3809-2FB4-4674-B378-C2CE965E51DD}"/>
                </a:ext>
              </a:extLst>
            </p:cNvPr>
            <p:cNvPicPr>
              <a:picLocks noChangeAspect="1"/>
            </p:cNvPicPr>
            <p:nvPr/>
          </p:nvPicPr>
          <p:blipFill rotWithShape="1">
            <a:blip r:embed="rId3">
              <a:extLst>
                <a:ext uri="{28A0092B-C50C-407E-A947-70E740481C1C}">
                  <a14:useLocalDpi xmlns:a14="http://schemas.microsoft.com/office/drawing/2010/main" val="0"/>
                </a:ext>
              </a:extLst>
            </a:blip>
            <a:srcRect l="1899" t="7292" b="3494"/>
            <a:stretch/>
          </p:blipFill>
          <p:spPr>
            <a:xfrm>
              <a:off x="-9312" y="-5242"/>
              <a:ext cx="12201312" cy="6868484"/>
            </a:xfrm>
            <a:prstGeom prst="rect">
              <a:avLst/>
            </a:prstGeom>
          </p:spPr>
        </p:pic>
        <p:sp>
          <p:nvSpPr>
            <p:cNvPr id="11" name="TextBox 10">
              <a:extLst>
                <a:ext uri="{FF2B5EF4-FFF2-40B4-BE49-F238E27FC236}">
                  <a16:creationId xmlns:a16="http://schemas.microsoft.com/office/drawing/2014/main" id="{8788ECE3-8E17-4C13-BAD3-437758D3B60B}"/>
                </a:ext>
              </a:extLst>
            </p:cNvPr>
            <p:cNvSpPr txBox="1"/>
            <p:nvPr/>
          </p:nvSpPr>
          <p:spPr>
            <a:xfrm>
              <a:off x="1536699" y="6337300"/>
              <a:ext cx="5343072" cy="323165"/>
            </a:xfrm>
            <a:prstGeom prst="rect">
              <a:avLst/>
            </a:prstGeom>
            <a:solidFill>
              <a:schemeClr val="bg1"/>
            </a:solidFill>
          </p:spPr>
          <p:txBody>
            <a:bodyPr wrap="square" rtlCol="0">
              <a:spAutoFit/>
            </a:bodyPr>
            <a:lstStyle/>
            <a:p>
              <a:pPr>
                <a:spcAft>
                  <a:spcPts val="1800"/>
                </a:spcAft>
              </a:pPr>
              <a:r>
                <a:rPr lang="en-US" sz="1500" b="1" spc="-50">
                  <a:latin typeface="Roboto" panose="02000000000000000000" pitchFamily="2" charset="0"/>
                  <a:ea typeface="Roboto" panose="02000000000000000000" pitchFamily="2" charset="0"/>
                </a:rPr>
                <a:t>Statistics Division</a:t>
              </a:r>
            </a:p>
          </p:txBody>
        </p:sp>
      </p:grpSp>
      <p:pic>
        <p:nvPicPr>
          <p:cNvPr id="12" name="Picture 11">
            <a:extLst>
              <a:ext uri="{FF2B5EF4-FFF2-40B4-BE49-F238E27FC236}">
                <a16:creationId xmlns:a16="http://schemas.microsoft.com/office/drawing/2014/main" id="{8C4DF4FE-F612-4254-A3A6-753A864CEF18}"/>
              </a:ext>
            </a:extLst>
          </p:cNvPr>
          <p:cNvPicPr>
            <a:picLocks noChangeAspect="1"/>
          </p:cNvPicPr>
          <p:nvPr/>
        </p:nvPicPr>
        <p:blipFill>
          <a:blip r:embed="rId4"/>
          <a:stretch>
            <a:fillRect/>
          </a:stretch>
        </p:blipFill>
        <p:spPr>
          <a:xfrm>
            <a:off x="58867" y="41721"/>
            <a:ext cx="2661326" cy="509765"/>
          </a:xfrm>
          <a:prstGeom prst="rect">
            <a:avLst/>
          </a:prstGeom>
        </p:spPr>
      </p:pic>
      <p:sp>
        <p:nvSpPr>
          <p:cNvPr id="15" name="Rectangle 14">
            <a:extLst>
              <a:ext uri="{FF2B5EF4-FFF2-40B4-BE49-F238E27FC236}">
                <a16:creationId xmlns:a16="http://schemas.microsoft.com/office/drawing/2014/main" id="{1E768146-BCF8-4E1F-9E3E-D2E1B3222225}"/>
              </a:ext>
            </a:extLst>
          </p:cNvPr>
          <p:cNvSpPr/>
          <p:nvPr/>
        </p:nvSpPr>
        <p:spPr>
          <a:xfrm>
            <a:off x="1291290" y="509094"/>
            <a:ext cx="7921546" cy="461665"/>
          </a:xfrm>
          <a:prstGeom prst="rect">
            <a:avLst/>
          </a:prstGeom>
        </p:spPr>
        <p:txBody>
          <a:bodyPr wrap="square">
            <a:spAutoFit/>
          </a:bodyPr>
          <a:lstStyle/>
          <a:p>
            <a:r>
              <a:rPr lang="en-US" sz="2400" b="1" dirty="0">
                <a:solidFill>
                  <a:srgbClr val="00B0F0"/>
                </a:solidFill>
                <a:latin typeface="Roboto" panose="02000000000000000000" pitchFamily="2" charset="0"/>
              </a:rPr>
              <a:t>Discussion Questions – Coordination (continued)</a:t>
            </a:r>
          </a:p>
        </p:txBody>
      </p:sp>
      <p:sp>
        <p:nvSpPr>
          <p:cNvPr id="16" name="TextBox 15">
            <a:extLst>
              <a:ext uri="{FF2B5EF4-FFF2-40B4-BE49-F238E27FC236}">
                <a16:creationId xmlns:a16="http://schemas.microsoft.com/office/drawing/2014/main" id="{958264AF-6466-4E93-927D-43662919AE19}"/>
              </a:ext>
            </a:extLst>
          </p:cNvPr>
          <p:cNvSpPr txBox="1"/>
          <p:nvPr/>
        </p:nvSpPr>
        <p:spPr>
          <a:xfrm>
            <a:off x="908355" y="970759"/>
            <a:ext cx="10375289" cy="5447645"/>
          </a:xfrm>
          <a:prstGeom prst="rect">
            <a:avLst/>
          </a:prstGeom>
          <a:noFill/>
        </p:spPr>
        <p:txBody>
          <a:bodyPr wrap="square" lIns="91440" tIns="45720" rIns="91440" bIns="45720" rtlCol="0" anchor="t">
            <a:spAutoFit/>
          </a:bodyPr>
          <a:lstStyle/>
          <a:p>
            <a:r>
              <a:rPr lang="en-US" sz="2000" dirty="0">
                <a:cs typeface="Calibri"/>
              </a:rPr>
              <a:t>2. What efforts are being made to set up a national monitoring coordination mechanism to support the collection of data for evidence-based VNRs? What challenges are being faced with data collection and management?</a:t>
            </a:r>
            <a:endParaRPr lang="en-US" dirty="0">
              <a:latin typeface="Calibri" panose="020F0502020204030204" pitchFamily="34" charset="0"/>
              <a:cs typeface="Calibri" panose="020F0502020204030204" pitchFamily="34" charset="0"/>
            </a:endParaRPr>
          </a:p>
          <a:p>
            <a:endParaRPr lang="en-US" sz="1100" b="1" dirty="0"/>
          </a:p>
          <a:p>
            <a:r>
              <a:rPr lang="en-US" sz="1600" b="1" dirty="0"/>
              <a:t>Challenge:</a:t>
            </a:r>
          </a:p>
          <a:p>
            <a:pPr marL="285750" indent="-285750">
              <a:buFont typeface="Arial" panose="020B0604020202020204" pitchFamily="34" charset="0"/>
              <a:buChar char="•"/>
            </a:pPr>
            <a:r>
              <a:rPr lang="en-US" sz="1600" dirty="0"/>
              <a:t>Challenge is to determine whether an indicator is internationally comparable and whether to release the indicator as a proxy or not release and redo to comply with international metadata. Another challenge is that the reference period sometimes doesn’t match, and nowcasting time-series data can work around this challenge.</a:t>
            </a:r>
          </a:p>
          <a:p>
            <a:pPr marL="285750" indent="-285750">
              <a:buFont typeface="Arial" panose="020B0604020202020204" pitchFamily="34" charset="0"/>
              <a:buChar char="•"/>
            </a:pPr>
            <a:r>
              <a:rPr lang="en-US" sz="1600" dirty="0"/>
              <a:t>The challenge is the harmonization of the data from different sources.</a:t>
            </a:r>
          </a:p>
          <a:p>
            <a:pPr marL="285750" indent="-285750">
              <a:buFont typeface="Arial" panose="020B0604020202020204" pitchFamily="34" charset="0"/>
              <a:buChar char="•"/>
            </a:pPr>
            <a:r>
              <a:rPr lang="en-US" sz="1600" dirty="0"/>
              <a:t>The data gaps and inconsistencies are usually the challenges caused by the noncooperation between ministries and NSO and the inconsistent data collection frequency.</a:t>
            </a:r>
          </a:p>
          <a:p>
            <a:pPr marL="285750" indent="-285750">
              <a:buFont typeface="Arial" panose="020B0604020202020204" pitchFamily="34" charset="0"/>
              <a:buChar char="•"/>
            </a:pPr>
            <a:r>
              <a:rPr lang="en-US" sz="1600" dirty="0"/>
              <a:t>The biggest challenge of data collection is the closure of institutions in the private and public sectors due to the COVID-19. </a:t>
            </a:r>
          </a:p>
          <a:p>
            <a:pPr marL="285750" indent="-285750">
              <a:buFont typeface="Arial" panose="020B0604020202020204" pitchFamily="34" charset="0"/>
              <a:buChar char="•"/>
            </a:pPr>
            <a:r>
              <a:rPr lang="en-US" sz="1600" dirty="0"/>
              <a:t>Sustainability of working groups is the main challenge; countries need to keep the working groups with sustainable growth.</a:t>
            </a:r>
          </a:p>
          <a:p>
            <a:pPr marL="285750" indent="-285750">
              <a:buFont typeface="Arial" panose="020B0604020202020204" pitchFamily="34" charset="0"/>
              <a:buChar char="•"/>
            </a:pPr>
            <a:r>
              <a:rPr lang="en-US" sz="1600" dirty="0"/>
              <a:t>Coordination issues with other agencies remain a challenge.</a:t>
            </a:r>
          </a:p>
          <a:p>
            <a:pPr marL="285750" indent="-285750">
              <a:buFont typeface="Arial" panose="020B0604020202020204" pitchFamily="34" charset="0"/>
              <a:buChar char="•"/>
            </a:pPr>
            <a:r>
              <a:rPr lang="en-US" sz="1600" dirty="0"/>
              <a:t>The small island states face data issues: not all SDG targets are relevant to SIDS countries and normally have small national statistical offices with limited capacities. </a:t>
            </a:r>
          </a:p>
          <a:p>
            <a:pPr marL="285750" indent="-285750">
              <a:buFont typeface="Arial" panose="020B0604020202020204" pitchFamily="34" charset="0"/>
              <a:buChar char="•"/>
            </a:pPr>
            <a:r>
              <a:rPr lang="en-US" sz="1600" dirty="0"/>
              <a:t>Localization of the statistical data is the main challenge, especially at the municipal level; the data collection is difficult. </a:t>
            </a:r>
          </a:p>
        </p:txBody>
      </p:sp>
    </p:spTree>
    <p:extLst>
      <p:ext uri="{BB962C8B-B14F-4D97-AF65-F5344CB8AC3E}">
        <p14:creationId xmlns:p14="http://schemas.microsoft.com/office/powerpoint/2010/main" val="1312126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EA28D69-588D-42A6-BDD7-A9710F60D65C}"/>
              </a:ext>
            </a:extLst>
          </p:cNvPr>
          <p:cNvGrpSpPr/>
          <p:nvPr/>
        </p:nvGrpSpPr>
        <p:grpSpPr>
          <a:xfrm>
            <a:off x="0" y="21449"/>
            <a:ext cx="12201312" cy="6868484"/>
            <a:chOff x="-9312" y="-5242"/>
            <a:chExt cx="12201312" cy="6868484"/>
          </a:xfrm>
        </p:grpSpPr>
        <p:pic>
          <p:nvPicPr>
            <p:cNvPr id="10" name="Picture 9">
              <a:extLst>
                <a:ext uri="{FF2B5EF4-FFF2-40B4-BE49-F238E27FC236}">
                  <a16:creationId xmlns:a16="http://schemas.microsoft.com/office/drawing/2014/main" id="{83AC3809-2FB4-4674-B378-C2CE965E51DD}"/>
                </a:ext>
              </a:extLst>
            </p:cNvPr>
            <p:cNvPicPr>
              <a:picLocks noChangeAspect="1"/>
            </p:cNvPicPr>
            <p:nvPr/>
          </p:nvPicPr>
          <p:blipFill rotWithShape="1">
            <a:blip r:embed="rId2">
              <a:extLst>
                <a:ext uri="{28A0092B-C50C-407E-A947-70E740481C1C}">
                  <a14:useLocalDpi xmlns:a14="http://schemas.microsoft.com/office/drawing/2010/main" val="0"/>
                </a:ext>
              </a:extLst>
            </a:blip>
            <a:srcRect l="1899" t="7292" b="3494"/>
            <a:stretch/>
          </p:blipFill>
          <p:spPr>
            <a:xfrm>
              <a:off x="-9312" y="-5242"/>
              <a:ext cx="12201312" cy="6868484"/>
            </a:xfrm>
            <a:prstGeom prst="rect">
              <a:avLst/>
            </a:prstGeom>
          </p:spPr>
        </p:pic>
        <p:sp>
          <p:nvSpPr>
            <p:cNvPr id="11" name="TextBox 10">
              <a:extLst>
                <a:ext uri="{FF2B5EF4-FFF2-40B4-BE49-F238E27FC236}">
                  <a16:creationId xmlns:a16="http://schemas.microsoft.com/office/drawing/2014/main" id="{8788ECE3-8E17-4C13-BAD3-437758D3B60B}"/>
                </a:ext>
              </a:extLst>
            </p:cNvPr>
            <p:cNvSpPr txBox="1"/>
            <p:nvPr/>
          </p:nvSpPr>
          <p:spPr>
            <a:xfrm>
              <a:off x="1536699" y="6337300"/>
              <a:ext cx="5343072" cy="323165"/>
            </a:xfrm>
            <a:prstGeom prst="rect">
              <a:avLst/>
            </a:prstGeom>
            <a:solidFill>
              <a:schemeClr val="bg1"/>
            </a:solidFill>
          </p:spPr>
          <p:txBody>
            <a:bodyPr wrap="square" rtlCol="0">
              <a:spAutoFit/>
            </a:bodyPr>
            <a:lstStyle/>
            <a:p>
              <a:pPr>
                <a:spcAft>
                  <a:spcPts val="1800"/>
                </a:spcAft>
              </a:pPr>
              <a:r>
                <a:rPr lang="en-US" sz="1500" b="1" spc="-50">
                  <a:latin typeface="Roboto" panose="02000000000000000000" pitchFamily="2" charset="0"/>
                  <a:ea typeface="Roboto" panose="02000000000000000000" pitchFamily="2" charset="0"/>
                </a:rPr>
                <a:t>Statistics Division</a:t>
              </a:r>
            </a:p>
          </p:txBody>
        </p:sp>
      </p:grpSp>
      <p:pic>
        <p:nvPicPr>
          <p:cNvPr id="12" name="Picture 11">
            <a:extLst>
              <a:ext uri="{FF2B5EF4-FFF2-40B4-BE49-F238E27FC236}">
                <a16:creationId xmlns:a16="http://schemas.microsoft.com/office/drawing/2014/main" id="{8C4DF4FE-F612-4254-A3A6-753A864CEF18}"/>
              </a:ext>
            </a:extLst>
          </p:cNvPr>
          <p:cNvPicPr>
            <a:picLocks noChangeAspect="1"/>
          </p:cNvPicPr>
          <p:nvPr/>
        </p:nvPicPr>
        <p:blipFill>
          <a:blip r:embed="rId3"/>
          <a:stretch>
            <a:fillRect/>
          </a:stretch>
        </p:blipFill>
        <p:spPr>
          <a:xfrm>
            <a:off x="58867" y="41721"/>
            <a:ext cx="2661326" cy="509765"/>
          </a:xfrm>
          <a:prstGeom prst="rect">
            <a:avLst/>
          </a:prstGeom>
        </p:spPr>
      </p:pic>
      <p:sp>
        <p:nvSpPr>
          <p:cNvPr id="15" name="Rectangle 14">
            <a:extLst>
              <a:ext uri="{FF2B5EF4-FFF2-40B4-BE49-F238E27FC236}">
                <a16:creationId xmlns:a16="http://schemas.microsoft.com/office/drawing/2014/main" id="{1E768146-BCF8-4E1F-9E3E-D2E1B3222225}"/>
              </a:ext>
            </a:extLst>
          </p:cNvPr>
          <p:cNvSpPr/>
          <p:nvPr/>
        </p:nvSpPr>
        <p:spPr>
          <a:xfrm>
            <a:off x="1283725" y="596854"/>
            <a:ext cx="6231829" cy="461665"/>
          </a:xfrm>
          <a:prstGeom prst="rect">
            <a:avLst/>
          </a:prstGeom>
        </p:spPr>
        <p:txBody>
          <a:bodyPr wrap="square">
            <a:spAutoFit/>
          </a:bodyPr>
          <a:lstStyle/>
          <a:p>
            <a:r>
              <a:rPr lang="en-US" sz="2400" b="1" dirty="0">
                <a:solidFill>
                  <a:srgbClr val="00B0F0"/>
                </a:solidFill>
                <a:latin typeface="Roboto" panose="02000000000000000000" pitchFamily="2" charset="0"/>
              </a:rPr>
              <a:t>Discussion Questions – COVID Impact</a:t>
            </a:r>
          </a:p>
        </p:txBody>
      </p:sp>
      <p:sp>
        <p:nvSpPr>
          <p:cNvPr id="16" name="TextBox 15">
            <a:extLst>
              <a:ext uri="{FF2B5EF4-FFF2-40B4-BE49-F238E27FC236}">
                <a16:creationId xmlns:a16="http://schemas.microsoft.com/office/drawing/2014/main" id="{958264AF-6466-4E93-927D-43662919AE19}"/>
              </a:ext>
            </a:extLst>
          </p:cNvPr>
          <p:cNvSpPr txBox="1"/>
          <p:nvPr/>
        </p:nvSpPr>
        <p:spPr>
          <a:xfrm>
            <a:off x="908355" y="965299"/>
            <a:ext cx="10375289" cy="5478423"/>
          </a:xfrm>
          <a:prstGeom prst="rect">
            <a:avLst/>
          </a:prstGeom>
          <a:noFill/>
        </p:spPr>
        <p:txBody>
          <a:bodyPr wrap="square" lIns="91440" tIns="45720" rIns="91440" bIns="45720" rtlCol="0" anchor="t">
            <a:spAutoFit/>
          </a:bodyPr>
          <a:lstStyle/>
          <a:p>
            <a:r>
              <a:rPr lang="en-US" sz="2000" dirty="0">
                <a:cs typeface="Calibri"/>
              </a:rPr>
              <a:t>3. How do you see the impact of COVID-19 in monitoring and reaching SDG targets? How can the impacts of COVID-19 on progress towards the SDGs be reflected in the 2021 VNR when the production of socioeconomic data itself will be delayed due to the pandemic?</a:t>
            </a:r>
          </a:p>
          <a:p>
            <a:endParaRPr lang="en-US" sz="2000" dirty="0">
              <a:cs typeface="Calibri"/>
            </a:endParaRPr>
          </a:p>
          <a:p>
            <a:pPr marL="342900" indent="-342900">
              <a:buFont typeface="Arial" panose="020B0604020202020204" pitchFamily="34" charset="0"/>
              <a:buChar char="•"/>
            </a:pPr>
            <a:r>
              <a:rPr lang="en-US" dirty="0"/>
              <a:t>Countries have been using existing mechanisms, such as focal points in the Statistics Bureau and line ministries, to help coordinate. There are challenges due to limited capacity.</a:t>
            </a:r>
            <a:endParaRPr lang="en-US" dirty="0">
              <a:cs typeface="Arial"/>
            </a:endParaRPr>
          </a:p>
          <a:p>
            <a:pPr marL="342900" indent="-342900">
              <a:buFont typeface="Arial" panose="020B0604020202020204" pitchFamily="34" charset="0"/>
              <a:buChar char="•"/>
            </a:pPr>
            <a:r>
              <a:rPr lang="en-US" dirty="0"/>
              <a:t>The 2020 round of census has been affected by the pandemic. The national statistics agency uses new methods to collect the data for planning its pandemic response and national policies.</a:t>
            </a:r>
            <a:endParaRPr lang="en-US" dirty="0">
              <a:cs typeface="Arial"/>
            </a:endParaRPr>
          </a:p>
          <a:p>
            <a:pPr marL="342900" indent="-342900">
              <a:buFont typeface="Arial" panose="020B0604020202020204" pitchFamily="34" charset="0"/>
              <a:buChar char="•"/>
            </a:pPr>
            <a:r>
              <a:rPr lang="en-US" dirty="0"/>
              <a:t>While the country is graduating from LDC, the Covid-19 pandemic impacts its economic growth, such as the tourism sector and other allied sectors. </a:t>
            </a:r>
            <a:endParaRPr lang="en-US" dirty="0">
              <a:cs typeface="Arial"/>
            </a:endParaRPr>
          </a:p>
          <a:p>
            <a:pPr marL="342900" indent="-342900">
              <a:buFont typeface="Arial" panose="020B0604020202020204" pitchFamily="34" charset="0"/>
              <a:buChar char="•"/>
            </a:pPr>
            <a:r>
              <a:rPr lang="en-US" dirty="0"/>
              <a:t>Countries can only use various sources to supplement the current data without exclusively relying on official data sources since a lot of data has not been produced officially caused by the pandemic.</a:t>
            </a:r>
            <a:endParaRPr lang="en-US" dirty="0">
              <a:cs typeface="Arial"/>
            </a:endParaRPr>
          </a:p>
          <a:p>
            <a:pPr marL="342900" indent="-342900">
              <a:buFont typeface="Arial" panose="020B0604020202020204" pitchFamily="34" charset="0"/>
              <a:buChar char="•"/>
            </a:pPr>
            <a:r>
              <a:rPr lang="en-US" dirty="0"/>
              <a:t>Pandemic has affected the achievement of evaluation and monitoring of SDGs, especially those related to economic, health, and social areas. Many indicators could be monitored in 2021 VNR through the report preparation at the local level, focusing on the most affected sectors and preparing a recovery plan. </a:t>
            </a:r>
            <a:endParaRPr lang="en-US" dirty="0">
              <a:cs typeface="Arial"/>
            </a:endParaRPr>
          </a:p>
          <a:p>
            <a:pPr marL="342900" indent="-342900">
              <a:buFont typeface="Arial" panose="020B0604020202020204" pitchFamily="34" charset="0"/>
              <a:buChar char="•"/>
            </a:pPr>
            <a:r>
              <a:rPr lang="en-US" dirty="0"/>
              <a:t>The impact of the COVID-19 should be most considerable on the social side such as SDG 1(Poverty), 2 (hunger), 4 (Education), 5 (Gender equality), 16 (Peace)</a:t>
            </a:r>
            <a:endParaRPr lang="en-US" dirty="0">
              <a:cs typeface="Arial"/>
            </a:endParaRPr>
          </a:p>
        </p:txBody>
      </p:sp>
    </p:spTree>
    <p:extLst>
      <p:ext uri="{BB962C8B-B14F-4D97-AF65-F5344CB8AC3E}">
        <p14:creationId xmlns:p14="http://schemas.microsoft.com/office/powerpoint/2010/main" val="281535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EA28D69-588D-42A6-BDD7-A9710F60D65C}"/>
              </a:ext>
            </a:extLst>
          </p:cNvPr>
          <p:cNvGrpSpPr/>
          <p:nvPr/>
        </p:nvGrpSpPr>
        <p:grpSpPr>
          <a:xfrm>
            <a:off x="0" y="21449"/>
            <a:ext cx="12201312" cy="6868484"/>
            <a:chOff x="-9312" y="-5242"/>
            <a:chExt cx="12201312" cy="6868484"/>
          </a:xfrm>
        </p:grpSpPr>
        <p:pic>
          <p:nvPicPr>
            <p:cNvPr id="10" name="Picture 9">
              <a:extLst>
                <a:ext uri="{FF2B5EF4-FFF2-40B4-BE49-F238E27FC236}">
                  <a16:creationId xmlns:a16="http://schemas.microsoft.com/office/drawing/2014/main" id="{83AC3809-2FB4-4674-B378-C2CE965E51DD}"/>
                </a:ext>
              </a:extLst>
            </p:cNvPr>
            <p:cNvPicPr>
              <a:picLocks noChangeAspect="1"/>
            </p:cNvPicPr>
            <p:nvPr/>
          </p:nvPicPr>
          <p:blipFill rotWithShape="1">
            <a:blip r:embed="rId2">
              <a:extLst>
                <a:ext uri="{28A0092B-C50C-407E-A947-70E740481C1C}">
                  <a14:useLocalDpi xmlns:a14="http://schemas.microsoft.com/office/drawing/2010/main" val="0"/>
                </a:ext>
              </a:extLst>
            </a:blip>
            <a:srcRect l="1899" t="7292" b="3494"/>
            <a:stretch/>
          </p:blipFill>
          <p:spPr>
            <a:xfrm>
              <a:off x="-9312" y="-5242"/>
              <a:ext cx="12201312" cy="6868484"/>
            </a:xfrm>
            <a:prstGeom prst="rect">
              <a:avLst/>
            </a:prstGeom>
          </p:spPr>
        </p:pic>
        <p:sp>
          <p:nvSpPr>
            <p:cNvPr id="11" name="TextBox 10">
              <a:extLst>
                <a:ext uri="{FF2B5EF4-FFF2-40B4-BE49-F238E27FC236}">
                  <a16:creationId xmlns:a16="http://schemas.microsoft.com/office/drawing/2014/main" id="{8788ECE3-8E17-4C13-BAD3-437758D3B60B}"/>
                </a:ext>
              </a:extLst>
            </p:cNvPr>
            <p:cNvSpPr txBox="1"/>
            <p:nvPr/>
          </p:nvSpPr>
          <p:spPr>
            <a:xfrm>
              <a:off x="1536699" y="6337300"/>
              <a:ext cx="5343072" cy="323165"/>
            </a:xfrm>
            <a:prstGeom prst="rect">
              <a:avLst/>
            </a:prstGeom>
            <a:solidFill>
              <a:schemeClr val="bg1"/>
            </a:solidFill>
          </p:spPr>
          <p:txBody>
            <a:bodyPr wrap="square" rtlCol="0">
              <a:spAutoFit/>
            </a:bodyPr>
            <a:lstStyle/>
            <a:p>
              <a:pPr>
                <a:spcAft>
                  <a:spcPts val="1800"/>
                </a:spcAft>
              </a:pPr>
              <a:r>
                <a:rPr lang="en-US" sz="1500" b="1" spc="-50">
                  <a:latin typeface="Roboto" panose="02000000000000000000" pitchFamily="2" charset="0"/>
                  <a:ea typeface="Roboto" panose="02000000000000000000" pitchFamily="2" charset="0"/>
                </a:rPr>
                <a:t>Statistics Division</a:t>
              </a:r>
            </a:p>
          </p:txBody>
        </p:sp>
      </p:grpSp>
      <p:pic>
        <p:nvPicPr>
          <p:cNvPr id="12" name="Picture 11">
            <a:extLst>
              <a:ext uri="{FF2B5EF4-FFF2-40B4-BE49-F238E27FC236}">
                <a16:creationId xmlns:a16="http://schemas.microsoft.com/office/drawing/2014/main" id="{8C4DF4FE-F612-4254-A3A6-753A864CEF18}"/>
              </a:ext>
            </a:extLst>
          </p:cNvPr>
          <p:cNvPicPr>
            <a:picLocks noChangeAspect="1"/>
          </p:cNvPicPr>
          <p:nvPr/>
        </p:nvPicPr>
        <p:blipFill>
          <a:blip r:embed="rId3"/>
          <a:stretch>
            <a:fillRect/>
          </a:stretch>
        </p:blipFill>
        <p:spPr>
          <a:xfrm>
            <a:off x="58867" y="41721"/>
            <a:ext cx="2661326" cy="509765"/>
          </a:xfrm>
          <a:prstGeom prst="rect">
            <a:avLst/>
          </a:prstGeom>
        </p:spPr>
      </p:pic>
      <p:sp>
        <p:nvSpPr>
          <p:cNvPr id="15" name="Rectangle 14">
            <a:extLst>
              <a:ext uri="{FF2B5EF4-FFF2-40B4-BE49-F238E27FC236}">
                <a16:creationId xmlns:a16="http://schemas.microsoft.com/office/drawing/2014/main" id="{1E768146-BCF8-4E1F-9E3E-D2E1B3222225}"/>
              </a:ext>
            </a:extLst>
          </p:cNvPr>
          <p:cNvSpPr/>
          <p:nvPr/>
        </p:nvSpPr>
        <p:spPr>
          <a:xfrm>
            <a:off x="1330558" y="728071"/>
            <a:ext cx="8725406" cy="461665"/>
          </a:xfrm>
          <a:prstGeom prst="rect">
            <a:avLst/>
          </a:prstGeom>
        </p:spPr>
        <p:txBody>
          <a:bodyPr wrap="square">
            <a:spAutoFit/>
          </a:bodyPr>
          <a:lstStyle/>
          <a:p>
            <a:r>
              <a:rPr lang="en-US" sz="2400" b="1">
                <a:solidFill>
                  <a:srgbClr val="00B0F0"/>
                </a:solidFill>
                <a:latin typeface="Roboto" panose="02000000000000000000" pitchFamily="2" charset="0"/>
              </a:rPr>
              <a:t>Discussion Questions – new data sources and partnership</a:t>
            </a:r>
          </a:p>
        </p:txBody>
      </p:sp>
      <p:sp>
        <p:nvSpPr>
          <p:cNvPr id="16" name="TextBox 15">
            <a:extLst>
              <a:ext uri="{FF2B5EF4-FFF2-40B4-BE49-F238E27FC236}">
                <a16:creationId xmlns:a16="http://schemas.microsoft.com/office/drawing/2014/main" id="{958264AF-6466-4E93-927D-43662919AE19}"/>
              </a:ext>
            </a:extLst>
          </p:cNvPr>
          <p:cNvSpPr txBox="1"/>
          <p:nvPr/>
        </p:nvSpPr>
        <p:spPr>
          <a:xfrm>
            <a:off x="997553" y="1270808"/>
            <a:ext cx="10375289" cy="4632037"/>
          </a:xfrm>
          <a:prstGeom prst="rect">
            <a:avLst/>
          </a:prstGeom>
          <a:noFill/>
        </p:spPr>
        <p:txBody>
          <a:bodyPr wrap="square" lIns="91440" tIns="45720" rIns="91440" bIns="45720" rtlCol="0" anchor="t">
            <a:spAutoFit/>
          </a:bodyPr>
          <a:lstStyle/>
          <a:p>
            <a:r>
              <a:rPr lang="en-US" sz="2000" dirty="0">
                <a:cs typeface="Calibri"/>
              </a:rPr>
              <a:t>4. What efforts are being made to follow up on and review implementation of the 2030 Agenda, including multi-stakeholder participation and mobilizing support through partnerships? Are there any new data sources used for SDG monitoring in light of the COVID-19 situation?</a:t>
            </a:r>
          </a:p>
          <a:p>
            <a:pPr marL="342900" indent="-342900">
              <a:buFont typeface="Arial" panose="020B0604020202020204" pitchFamily="34" charset="0"/>
              <a:buChar char="•"/>
            </a:pPr>
            <a:endParaRPr lang="en-US" sz="2000" dirty="0">
              <a:cs typeface="Calibri"/>
            </a:endParaRPr>
          </a:p>
          <a:p>
            <a:pPr marL="285750" indent="-285750">
              <a:spcAft>
                <a:spcPts val="1000"/>
              </a:spcAft>
              <a:buFont typeface="Arial" panose="020B0604020202020204" pitchFamily="34" charset="0"/>
              <a:buChar char="•"/>
            </a:pPr>
            <a:r>
              <a:rPr lang="en-US" sz="2000" dirty="0"/>
              <a:t>Web-based systems for sectors to have updated information related to COVID-19; to update the data daily, the government has carried out surveys for different provinces with high frequency. Even civil society has surveys to evaluate social and economic impact; various stakeholders find new ways to continue their work- more qualitative surveys that complement government data.</a:t>
            </a:r>
            <a:endParaRPr lang="en-US" sz="2000" dirty="0">
              <a:cs typeface="Arial"/>
            </a:endParaRPr>
          </a:p>
          <a:p>
            <a:pPr>
              <a:spcAft>
                <a:spcPts val="1000"/>
              </a:spcAft>
            </a:pPr>
            <a:endParaRPr lang="en-US" dirty="0">
              <a:cs typeface="Calibri"/>
            </a:endParaRPr>
          </a:p>
          <a:p>
            <a:pPr marL="342900" indent="-342900">
              <a:spcAft>
                <a:spcPts val="1000"/>
              </a:spcAft>
              <a:buFont typeface="Arial" panose="020B0604020202020204" pitchFamily="34" charset="0"/>
              <a:buChar char="•"/>
            </a:pPr>
            <a:endParaRPr lang="en-US" dirty="0">
              <a:cs typeface="Calibri"/>
            </a:endParaRPr>
          </a:p>
          <a:p>
            <a:pPr marL="285750" indent="-285750">
              <a:buFont typeface="Arial" panose="020B0604020202020204" pitchFamily="34" charset="0"/>
              <a:buChar char="•"/>
            </a:pPr>
            <a:endParaRPr lang="en-US" dirty="0"/>
          </a:p>
          <a:p>
            <a:endParaRPr lang="en-US" sz="1600" dirty="0"/>
          </a:p>
        </p:txBody>
      </p:sp>
    </p:spTree>
    <p:extLst>
      <p:ext uri="{BB962C8B-B14F-4D97-AF65-F5344CB8AC3E}">
        <p14:creationId xmlns:p14="http://schemas.microsoft.com/office/powerpoint/2010/main" val="309801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95124"/>
            <a:ext cx="12192000" cy="775778"/>
          </a:xfrm>
        </p:spPr>
        <p:txBody>
          <a:bodyPr>
            <a:normAutofit/>
          </a:bodyPr>
          <a:lstStyle/>
          <a:p>
            <a:r>
              <a:rPr lang="en-US" sz="3200">
                <a:solidFill>
                  <a:srgbClr val="0070C0"/>
                </a:solidFill>
              </a:rPr>
              <a:t>Develop a Data Roadmap for 2021 VNR</a:t>
            </a:r>
          </a:p>
        </p:txBody>
      </p:sp>
      <p:sp>
        <p:nvSpPr>
          <p:cNvPr id="54" name="TextBox 53">
            <a:extLst>
              <a:ext uri="{FF2B5EF4-FFF2-40B4-BE49-F238E27FC236}">
                <a16:creationId xmlns:a16="http://schemas.microsoft.com/office/drawing/2014/main" id="{B86476EE-9FD2-4CEA-A6D9-0AD39ADF3D03}"/>
              </a:ext>
            </a:extLst>
          </p:cNvPr>
          <p:cNvSpPr txBox="1"/>
          <p:nvPr/>
        </p:nvSpPr>
        <p:spPr>
          <a:xfrm>
            <a:off x="0" y="6599760"/>
            <a:ext cx="12192000" cy="246221"/>
          </a:xfrm>
          <a:prstGeom prst="rect">
            <a:avLst/>
          </a:prstGeom>
          <a:noFill/>
        </p:spPr>
        <p:txBody>
          <a:bodyPr wrap="square" rtlCol="0">
            <a:spAutoFit/>
          </a:bodyPr>
          <a:lstStyle/>
          <a:p>
            <a:pPr algn="ctr"/>
            <a:r>
              <a:rPr lang="en-US" altLang="ko-KR" sz="1000">
                <a:solidFill>
                  <a:schemeClr val="bg1"/>
                </a:solidFill>
                <a:hlinkClick r:id="rId2"/>
              </a:rPr>
              <a:t>www.free-powerpoint-templates-design.com</a:t>
            </a:r>
            <a:endParaRPr lang="ko-KR" altLang="en-US" sz="1000">
              <a:solidFill>
                <a:schemeClr val="bg1"/>
              </a:solidFill>
            </a:endParaRPr>
          </a:p>
        </p:txBody>
      </p:sp>
      <p:grpSp>
        <p:nvGrpSpPr>
          <p:cNvPr id="332" name="Group 63">
            <a:extLst>
              <a:ext uri="{FF2B5EF4-FFF2-40B4-BE49-F238E27FC236}">
                <a16:creationId xmlns:a16="http://schemas.microsoft.com/office/drawing/2014/main" id="{DEDE6B68-22AD-412F-AAE3-E8BBD42385FD}"/>
              </a:ext>
            </a:extLst>
          </p:cNvPr>
          <p:cNvGrpSpPr/>
          <p:nvPr/>
        </p:nvGrpSpPr>
        <p:grpSpPr>
          <a:xfrm>
            <a:off x="8967807" y="4216484"/>
            <a:ext cx="2108583" cy="1890714"/>
            <a:chOff x="3517708" y="4050746"/>
            <a:chExt cx="2108583" cy="1890714"/>
          </a:xfrm>
        </p:grpSpPr>
        <p:sp>
          <p:nvSpPr>
            <p:cNvPr id="333" name="Right Arrow 64">
              <a:extLst>
                <a:ext uri="{FF2B5EF4-FFF2-40B4-BE49-F238E27FC236}">
                  <a16:creationId xmlns:a16="http://schemas.microsoft.com/office/drawing/2014/main" id="{9680CE6F-1D2F-4C30-ACAC-D9781A876971}"/>
                </a:ext>
              </a:extLst>
            </p:cNvPr>
            <p:cNvSpPr/>
            <p:nvPr/>
          </p:nvSpPr>
          <p:spPr>
            <a:xfrm rot="16200000">
              <a:off x="4283968" y="4096462"/>
              <a:ext cx="576064" cy="484632"/>
            </a:xfrm>
            <a:prstGeom prst="rightArrow">
              <a:avLst>
                <a:gd name="adj1" fmla="val 50000"/>
                <a:gd name="adj2" fmla="val 54388"/>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4" name="Rounded Rectangle 65">
              <a:extLst>
                <a:ext uri="{FF2B5EF4-FFF2-40B4-BE49-F238E27FC236}">
                  <a16:creationId xmlns:a16="http://schemas.microsoft.com/office/drawing/2014/main" id="{59D71B52-59B4-4A28-A1F1-AA9BF3052BF3}"/>
                </a:ext>
              </a:extLst>
            </p:cNvPr>
            <p:cNvSpPr/>
            <p:nvPr/>
          </p:nvSpPr>
          <p:spPr>
            <a:xfrm>
              <a:off x="3517708" y="4422260"/>
              <a:ext cx="2108583" cy="1519200"/>
            </a:xfrm>
            <a:prstGeom prst="roundRect">
              <a:avLst/>
            </a:prstGeom>
            <a:solidFill>
              <a:schemeClr val="bg1"/>
            </a:solidFill>
            <a:ln w="635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35" name="Group 66">
            <a:extLst>
              <a:ext uri="{FF2B5EF4-FFF2-40B4-BE49-F238E27FC236}">
                <a16:creationId xmlns:a16="http://schemas.microsoft.com/office/drawing/2014/main" id="{C274A99F-BA58-406E-94D7-6C6F49428C74}"/>
              </a:ext>
            </a:extLst>
          </p:cNvPr>
          <p:cNvGrpSpPr/>
          <p:nvPr/>
        </p:nvGrpSpPr>
        <p:grpSpPr>
          <a:xfrm>
            <a:off x="8967805" y="4740759"/>
            <a:ext cx="2068642" cy="1022686"/>
            <a:chOff x="3280784" y="1367966"/>
            <a:chExt cx="1488740" cy="1022686"/>
          </a:xfrm>
        </p:grpSpPr>
        <p:sp>
          <p:nvSpPr>
            <p:cNvPr id="336" name="TextBox 335">
              <a:extLst>
                <a:ext uri="{FF2B5EF4-FFF2-40B4-BE49-F238E27FC236}">
                  <a16:creationId xmlns:a16="http://schemas.microsoft.com/office/drawing/2014/main" id="{49ADA9B0-772F-4BAB-82F5-FF8C6D7A3CF1}"/>
                </a:ext>
              </a:extLst>
            </p:cNvPr>
            <p:cNvSpPr txBox="1"/>
            <p:nvPr/>
          </p:nvSpPr>
          <p:spPr>
            <a:xfrm>
              <a:off x="3301553" y="1367966"/>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Present your VNR</a:t>
              </a:r>
              <a:endParaRPr lang="ko-KR" altLang="en-US" sz="1200" b="1">
                <a:solidFill>
                  <a:schemeClr val="tx1">
                    <a:lumMod val="75000"/>
                    <a:lumOff val="25000"/>
                  </a:schemeClr>
                </a:solidFill>
                <a:cs typeface="Arial" pitchFamily="34" charset="0"/>
              </a:endParaRPr>
            </a:p>
          </p:txBody>
        </p:sp>
        <p:sp>
          <p:nvSpPr>
            <p:cNvPr id="337" name="TextBox 336">
              <a:extLst>
                <a:ext uri="{FF2B5EF4-FFF2-40B4-BE49-F238E27FC236}">
                  <a16:creationId xmlns:a16="http://schemas.microsoft.com/office/drawing/2014/main" id="{863ECB1F-4509-48DF-85AC-E5234281466E}"/>
                </a:ext>
              </a:extLst>
            </p:cNvPr>
            <p:cNvSpPr txBox="1"/>
            <p:nvPr/>
          </p:nvSpPr>
          <p:spPr>
            <a:xfrm>
              <a:off x="3280784" y="1744321"/>
              <a:ext cx="1467971"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Tell your data stories in VNR presentation (infographics, visualizations, maps, etc.)</a:t>
              </a:r>
              <a:endParaRPr lang="ko-KR" altLang="en-US" sz="1200">
                <a:solidFill>
                  <a:schemeClr val="tx1">
                    <a:lumMod val="75000"/>
                    <a:lumOff val="25000"/>
                  </a:schemeClr>
                </a:solidFill>
                <a:cs typeface="Arial" pitchFamily="34" charset="0"/>
              </a:endParaRPr>
            </a:p>
          </p:txBody>
        </p:sp>
      </p:grpSp>
      <p:grpSp>
        <p:nvGrpSpPr>
          <p:cNvPr id="338" name="Group 69">
            <a:extLst>
              <a:ext uri="{FF2B5EF4-FFF2-40B4-BE49-F238E27FC236}">
                <a16:creationId xmlns:a16="http://schemas.microsoft.com/office/drawing/2014/main" id="{E6A766CD-2FB2-421F-A78E-5627219C8019}"/>
              </a:ext>
            </a:extLst>
          </p:cNvPr>
          <p:cNvGrpSpPr/>
          <p:nvPr/>
        </p:nvGrpSpPr>
        <p:grpSpPr>
          <a:xfrm rot="10800000">
            <a:off x="3400589" y="1861922"/>
            <a:ext cx="2108583" cy="1890287"/>
            <a:chOff x="735226" y="4050746"/>
            <a:chExt cx="2108583" cy="1890287"/>
          </a:xfrm>
        </p:grpSpPr>
        <p:sp>
          <p:nvSpPr>
            <p:cNvPr id="339" name="Right Arrow 70">
              <a:extLst>
                <a:ext uri="{FF2B5EF4-FFF2-40B4-BE49-F238E27FC236}">
                  <a16:creationId xmlns:a16="http://schemas.microsoft.com/office/drawing/2014/main" id="{AAA1880D-4A84-4A5C-B2AD-0F386E653121}"/>
                </a:ext>
              </a:extLst>
            </p:cNvPr>
            <p:cNvSpPr/>
            <p:nvPr/>
          </p:nvSpPr>
          <p:spPr>
            <a:xfrm rot="16200000">
              <a:off x="1501484" y="4096462"/>
              <a:ext cx="576064" cy="484632"/>
            </a:xfrm>
            <a:prstGeom prst="rightArrow">
              <a:avLst>
                <a:gd name="adj1" fmla="val 50000"/>
                <a:gd name="adj2" fmla="val 5438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0" name="Rounded Rectangle 71">
              <a:extLst>
                <a:ext uri="{FF2B5EF4-FFF2-40B4-BE49-F238E27FC236}">
                  <a16:creationId xmlns:a16="http://schemas.microsoft.com/office/drawing/2014/main" id="{3224A47F-68D7-4C85-AEA8-27DFFEBDE23F}"/>
                </a:ext>
              </a:extLst>
            </p:cNvPr>
            <p:cNvSpPr/>
            <p:nvPr/>
          </p:nvSpPr>
          <p:spPr>
            <a:xfrm>
              <a:off x="735226" y="4422262"/>
              <a:ext cx="2108583" cy="1518771"/>
            </a:xfrm>
            <a:prstGeom prst="roundRect">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41" name="Group 72">
            <a:extLst>
              <a:ext uri="{FF2B5EF4-FFF2-40B4-BE49-F238E27FC236}">
                <a16:creationId xmlns:a16="http://schemas.microsoft.com/office/drawing/2014/main" id="{DD83F92F-E3DD-45FA-9D7D-EE302C8681DD}"/>
              </a:ext>
            </a:extLst>
          </p:cNvPr>
          <p:cNvGrpSpPr/>
          <p:nvPr/>
        </p:nvGrpSpPr>
        <p:grpSpPr>
          <a:xfrm>
            <a:off x="3400590" y="1977497"/>
            <a:ext cx="2108582" cy="1142669"/>
            <a:chOff x="3305542" y="1715063"/>
            <a:chExt cx="1467971" cy="1142669"/>
          </a:xfrm>
        </p:grpSpPr>
        <p:sp>
          <p:nvSpPr>
            <p:cNvPr id="342" name="TextBox 341">
              <a:extLst>
                <a:ext uri="{FF2B5EF4-FFF2-40B4-BE49-F238E27FC236}">
                  <a16:creationId xmlns:a16="http://schemas.microsoft.com/office/drawing/2014/main" id="{8D0A4848-A0C7-4B86-98A2-6515D4CD4B3C}"/>
                </a:ext>
              </a:extLst>
            </p:cNvPr>
            <p:cNvSpPr txBox="1"/>
            <p:nvPr/>
          </p:nvSpPr>
          <p:spPr>
            <a:xfrm>
              <a:off x="3305542" y="1715063"/>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Collect and analyze Data</a:t>
              </a:r>
              <a:endParaRPr lang="ko-KR" altLang="en-US" sz="1200" b="1">
                <a:solidFill>
                  <a:schemeClr val="tx1">
                    <a:lumMod val="75000"/>
                    <a:lumOff val="25000"/>
                  </a:schemeClr>
                </a:solidFill>
                <a:cs typeface="Arial" pitchFamily="34" charset="0"/>
              </a:endParaRPr>
            </a:p>
          </p:txBody>
        </p:sp>
        <p:sp>
          <p:nvSpPr>
            <p:cNvPr id="343" name="TextBox 342">
              <a:extLst>
                <a:ext uri="{FF2B5EF4-FFF2-40B4-BE49-F238E27FC236}">
                  <a16:creationId xmlns:a16="http://schemas.microsoft.com/office/drawing/2014/main" id="{CD60FF7A-9640-4547-AE3F-A71F46899D92}"/>
                </a:ext>
              </a:extLst>
            </p:cNvPr>
            <p:cNvSpPr txBox="1"/>
            <p:nvPr/>
          </p:nvSpPr>
          <p:spPr>
            <a:xfrm>
              <a:off x="3347164" y="2211401"/>
              <a:ext cx="1426349"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Collect data from the NSS and assess data availability and gaps</a:t>
              </a:r>
              <a:endParaRPr lang="ko-KR" altLang="en-US" sz="1200">
                <a:solidFill>
                  <a:schemeClr val="tx1">
                    <a:lumMod val="75000"/>
                    <a:lumOff val="25000"/>
                  </a:schemeClr>
                </a:solidFill>
                <a:cs typeface="Arial" pitchFamily="34" charset="0"/>
              </a:endParaRPr>
            </a:p>
          </p:txBody>
        </p:sp>
      </p:grpSp>
      <p:cxnSp>
        <p:nvCxnSpPr>
          <p:cNvPr id="344" name="Straight Arrow Connector 77">
            <a:extLst>
              <a:ext uri="{FF2B5EF4-FFF2-40B4-BE49-F238E27FC236}">
                <a16:creationId xmlns:a16="http://schemas.microsoft.com/office/drawing/2014/main" id="{DD0B531A-8E01-4C18-80EB-C0A6980D40A6}"/>
              </a:ext>
            </a:extLst>
          </p:cNvPr>
          <p:cNvCxnSpPr>
            <a:cxnSpLocks/>
          </p:cNvCxnSpPr>
          <p:nvPr/>
        </p:nvCxnSpPr>
        <p:spPr>
          <a:xfrm>
            <a:off x="1019175" y="3994788"/>
            <a:ext cx="10315575" cy="0"/>
          </a:xfrm>
          <a:prstGeom prst="straightConnector1">
            <a:avLst/>
          </a:prstGeom>
          <a:ln w="63500">
            <a:solidFill>
              <a:schemeClr val="tx1">
                <a:lumMod val="65000"/>
                <a:lumOff val="35000"/>
              </a:schemeClr>
            </a:solidFill>
            <a:headEnd type="oval"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345" name="Group 78">
            <a:extLst>
              <a:ext uri="{FF2B5EF4-FFF2-40B4-BE49-F238E27FC236}">
                <a16:creationId xmlns:a16="http://schemas.microsoft.com/office/drawing/2014/main" id="{9FED246A-C823-4A8C-9977-DFC065C5C99B}"/>
              </a:ext>
            </a:extLst>
          </p:cNvPr>
          <p:cNvGrpSpPr/>
          <p:nvPr/>
        </p:nvGrpSpPr>
        <p:grpSpPr>
          <a:xfrm>
            <a:off x="1544850" y="4203232"/>
            <a:ext cx="2108583" cy="1890714"/>
            <a:chOff x="735224" y="4050746"/>
            <a:chExt cx="2108583" cy="1890714"/>
          </a:xfrm>
        </p:grpSpPr>
        <p:sp>
          <p:nvSpPr>
            <p:cNvPr id="346" name="Right Arrow 79">
              <a:extLst>
                <a:ext uri="{FF2B5EF4-FFF2-40B4-BE49-F238E27FC236}">
                  <a16:creationId xmlns:a16="http://schemas.microsoft.com/office/drawing/2014/main" id="{2A0AC1B2-1C93-4EA1-8ED7-3522E8508165}"/>
                </a:ext>
              </a:extLst>
            </p:cNvPr>
            <p:cNvSpPr/>
            <p:nvPr/>
          </p:nvSpPr>
          <p:spPr>
            <a:xfrm rot="16200000">
              <a:off x="1501484" y="4096462"/>
              <a:ext cx="576064" cy="484632"/>
            </a:xfrm>
            <a:prstGeom prst="rightArrow">
              <a:avLst>
                <a:gd name="adj1" fmla="val 50000"/>
                <a:gd name="adj2" fmla="val 5438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7" name="Rounded Rectangle 80">
              <a:extLst>
                <a:ext uri="{FF2B5EF4-FFF2-40B4-BE49-F238E27FC236}">
                  <a16:creationId xmlns:a16="http://schemas.microsoft.com/office/drawing/2014/main" id="{48451282-018D-46C5-8E85-64F6BDDEDB8E}"/>
                </a:ext>
              </a:extLst>
            </p:cNvPr>
            <p:cNvSpPr/>
            <p:nvPr/>
          </p:nvSpPr>
          <p:spPr>
            <a:xfrm>
              <a:off x="735224" y="4422260"/>
              <a:ext cx="2108583" cy="1519200"/>
            </a:xfrm>
            <a:prstGeom prst="roundRect">
              <a:avLst/>
            </a:prstGeom>
            <a:solidFill>
              <a:schemeClr val="bg1"/>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48" name="Group 81">
            <a:extLst>
              <a:ext uri="{FF2B5EF4-FFF2-40B4-BE49-F238E27FC236}">
                <a16:creationId xmlns:a16="http://schemas.microsoft.com/office/drawing/2014/main" id="{5CA4F86B-2C85-48E4-8B94-950A30798032}"/>
              </a:ext>
            </a:extLst>
          </p:cNvPr>
          <p:cNvGrpSpPr/>
          <p:nvPr/>
        </p:nvGrpSpPr>
        <p:grpSpPr>
          <a:xfrm>
            <a:off x="1544848" y="4696450"/>
            <a:ext cx="2074183" cy="1350181"/>
            <a:chOff x="3280785" y="1323657"/>
            <a:chExt cx="1492728" cy="1350181"/>
          </a:xfrm>
        </p:grpSpPr>
        <p:sp>
          <p:nvSpPr>
            <p:cNvPr id="349" name="TextBox 348">
              <a:extLst>
                <a:ext uri="{FF2B5EF4-FFF2-40B4-BE49-F238E27FC236}">
                  <a16:creationId xmlns:a16="http://schemas.microsoft.com/office/drawing/2014/main" id="{5B2CDAA7-F6EB-4BE0-864A-3F1CDDA0B921}"/>
                </a:ext>
              </a:extLst>
            </p:cNvPr>
            <p:cNvSpPr txBox="1"/>
            <p:nvPr/>
          </p:nvSpPr>
          <p:spPr>
            <a:xfrm>
              <a:off x="3305542" y="1323657"/>
              <a:ext cx="1467971" cy="830997"/>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Establish SDG monitoring coordination body</a:t>
              </a:r>
            </a:p>
            <a:p>
              <a:pPr algn="ctr"/>
              <a:endParaRPr lang="en-US" altLang="ko-KR" sz="1200" b="1">
                <a:solidFill>
                  <a:schemeClr val="tx1">
                    <a:lumMod val="75000"/>
                    <a:lumOff val="25000"/>
                  </a:schemeClr>
                </a:solidFill>
                <a:cs typeface="Arial" pitchFamily="34" charset="0"/>
              </a:endParaRPr>
            </a:p>
            <a:p>
              <a:pPr algn="ctr"/>
              <a:endParaRPr lang="en-US" altLang="ko-KR" sz="1200" b="1">
                <a:solidFill>
                  <a:schemeClr val="tx1">
                    <a:lumMod val="75000"/>
                    <a:lumOff val="25000"/>
                  </a:schemeClr>
                </a:solidFill>
                <a:cs typeface="Arial" pitchFamily="34" charset="0"/>
              </a:endParaRPr>
            </a:p>
          </p:txBody>
        </p:sp>
        <p:sp>
          <p:nvSpPr>
            <p:cNvPr id="350" name="TextBox 349">
              <a:extLst>
                <a:ext uri="{FF2B5EF4-FFF2-40B4-BE49-F238E27FC236}">
                  <a16:creationId xmlns:a16="http://schemas.microsoft.com/office/drawing/2014/main" id="{947FF652-BD8F-4EB3-83D6-16C5022F3702}"/>
                </a:ext>
              </a:extLst>
            </p:cNvPr>
            <p:cNvSpPr txBox="1"/>
            <p:nvPr/>
          </p:nvSpPr>
          <p:spPr>
            <a:xfrm>
              <a:off x="3280785" y="1842841"/>
              <a:ext cx="1467971" cy="830997"/>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Coordinated by NSO, work with entire national statistical system to map SDG indicators availability</a:t>
              </a:r>
              <a:endParaRPr lang="ko-KR" altLang="en-US" sz="1200">
                <a:solidFill>
                  <a:schemeClr val="tx1">
                    <a:lumMod val="75000"/>
                    <a:lumOff val="25000"/>
                  </a:schemeClr>
                </a:solidFill>
                <a:cs typeface="Arial" pitchFamily="34" charset="0"/>
              </a:endParaRPr>
            </a:p>
          </p:txBody>
        </p:sp>
      </p:grpSp>
      <p:sp>
        <p:nvSpPr>
          <p:cNvPr id="352" name="직사각형 113">
            <a:extLst>
              <a:ext uri="{FF2B5EF4-FFF2-40B4-BE49-F238E27FC236}">
                <a16:creationId xmlns:a16="http://schemas.microsoft.com/office/drawing/2014/main" id="{540DBA2B-DBF9-4F5C-BC92-0BA8BCE9A366}"/>
              </a:ext>
            </a:extLst>
          </p:cNvPr>
          <p:cNvSpPr>
            <a:spLocks noChangeArrowheads="1"/>
          </p:cNvSpPr>
          <p:nvPr/>
        </p:nvSpPr>
        <p:spPr bwMode="auto">
          <a:xfrm>
            <a:off x="2178909" y="3821615"/>
            <a:ext cx="1032760" cy="338554"/>
          </a:xfrm>
          <a:prstGeom prst="rect">
            <a:avLst/>
          </a:prstGeom>
          <a:solidFill>
            <a:schemeClr val="accent1"/>
          </a:solid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a:solidFill>
                  <a:schemeClr val="bg1"/>
                </a:solidFill>
                <a:cs typeface="Arial" charset="0"/>
              </a:rPr>
              <a:t>2020.11</a:t>
            </a:r>
            <a:endParaRPr lang="ko-KR" altLang="en-US" sz="1600">
              <a:solidFill>
                <a:schemeClr val="bg1"/>
              </a:solidFill>
            </a:endParaRPr>
          </a:p>
        </p:txBody>
      </p:sp>
      <p:sp>
        <p:nvSpPr>
          <p:cNvPr id="353" name="TextBox 352">
            <a:extLst>
              <a:ext uri="{FF2B5EF4-FFF2-40B4-BE49-F238E27FC236}">
                <a16:creationId xmlns:a16="http://schemas.microsoft.com/office/drawing/2014/main" id="{1D3C2315-CDE0-49EB-B0ED-D49BF1BD57AA}"/>
              </a:ext>
            </a:extLst>
          </p:cNvPr>
          <p:cNvSpPr txBox="1"/>
          <p:nvPr/>
        </p:nvSpPr>
        <p:spPr>
          <a:xfrm>
            <a:off x="4023644" y="3821615"/>
            <a:ext cx="1040388" cy="338554"/>
          </a:xfrm>
          <a:prstGeom prst="rect">
            <a:avLst/>
          </a:prstGeom>
          <a:solidFill>
            <a:schemeClr val="accent2"/>
          </a:solidFill>
        </p:spPr>
        <p:txBody>
          <a:bodyPr wrap="square" rtlCol="0">
            <a:spAutoFit/>
          </a:bodyPr>
          <a:lstStyle/>
          <a:p>
            <a:pPr algn="ctr"/>
            <a:r>
              <a:rPr lang="en-US" altLang="ko-KR" sz="1600" b="1">
                <a:solidFill>
                  <a:schemeClr val="bg1"/>
                </a:solidFill>
                <a:cs typeface="Arial" pitchFamily="34" charset="0"/>
              </a:rPr>
              <a:t>2021.01</a:t>
            </a:r>
            <a:endParaRPr lang="ko-KR" altLang="en-US" sz="1600" b="1">
              <a:solidFill>
                <a:schemeClr val="bg1"/>
              </a:solidFill>
              <a:cs typeface="Arial" pitchFamily="34" charset="0"/>
            </a:endParaRPr>
          </a:p>
        </p:txBody>
      </p:sp>
      <p:sp>
        <p:nvSpPr>
          <p:cNvPr id="354" name="TextBox 353">
            <a:extLst>
              <a:ext uri="{FF2B5EF4-FFF2-40B4-BE49-F238E27FC236}">
                <a16:creationId xmlns:a16="http://schemas.microsoft.com/office/drawing/2014/main" id="{0F35C072-A3F9-4AB4-81F1-BA606EBC4510}"/>
              </a:ext>
            </a:extLst>
          </p:cNvPr>
          <p:cNvSpPr txBox="1"/>
          <p:nvPr/>
        </p:nvSpPr>
        <p:spPr>
          <a:xfrm>
            <a:off x="5880954" y="3821615"/>
            <a:ext cx="1032759" cy="338554"/>
          </a:xfrm>
          <a:prstGeom prst="rect">
            <a:avLst/>
          </a:prstGeom>
          <a:solidFill>
            <a:schemeClr val="accent3"/>
          </a:solidFill>
        </p:spPr>
        <p:txBody>
          <a:bodyPr wrap="square" rtlCol="0">
            <a:spAutoFit/>
          </a:bodyPr>
          <a:lstStyle/>
          <a:p>
            <a:pPr algn="ctr"/>
            <a:r>
              <a:rPr lang="en-US" altLang="ko-KR" sz="1600" b="1">
                <a:solidFill>
                  <a:schemeClr val="bg1"/>
                </a:solidFill>
                <a:cs typeface="Arial" pitchFamily="34" charset="0"/>
              </a:rPr>
              <a:t>2021.03</a:t>
            </a:r>
            <a:endParaRPr lang="ko-KR" altLang="en-US" sz="1600" b="1">
              <a:solidFill>
                <a:schemeClr val="bg1"/>
              </a:solidFill>
              <a:cs typeface="Arial" pitchFamily="34" charset="0"/>
            </a:endParaRPr>
          </a:p>
        </p:txBody>
      </p:sp>
      <p:sp>
        <p:nvSpPr>
          <p:cNvPr id="355" name="TextBox 354">
            <a:extLst>
              <a:ext uri="{FF2B5EF4-FFF2-40B4-BE49-F238E27FC236}">
                <a16:creationId xmlns:a16="http://schemas.microsoft.com/office/drawing/2014/main" id="{C403C693-9B05-4F0D-BAB8-5270A935983A}"/>
              </a:ext>
            </a:extLst>
          </p:cNvPr>
          <p:cNvSpPr txBox="1"/>
          <p:nvPr/>
        </p:nvSpPr>
        <p:spPr>
          <a:xfrm>
            <a:off x="7738265" y="3821615"/>
            <a:ext cx="1032759" cy="338554"/>
          </a:xfrm>
          <a:prstGeom prst="rect">
            <a:avLst/>
          </a:prstGeom>
          <a:solidFill>
            <a:schemeClr val="accent4"/>
          </a:solidFill>
        </p:spPr>
        <p:txBody>
          <a:bodyPr wrap="square" rtlCol="0">
            <a:spAutoFit/>
          </a:bodyPr>
          <a:lstStyle/>
          <a:p>
            <a:pPr algn="ctr"/>
            <a:r>
              <a:rPr lang="en-US" altLang="ko-KR" sz="1600" b="1">
                <a:solidFill>
                  <a:schemeClr val="bg1"/>
                </a:solidFill>
                <a:cs typeface="Arial" pitchFamily="34" charset="0"/>
              </a:rPr>
              <a:t>2021.05</a:t>
            </a:r>
            <a:endParaRPr lang="ko-KR" altLang="en-US" sz="1600" b="1">
              <a:solidFill>
                <a:schemeClr val="bg1"/>
              </a:solidFill>
              <a:cs typeface="Arial" pitchFamily="34" charset="0"/>
            </a:endParaRPr>
          </a:p>
        </p:txBody>
      </p:sp>
      <p:sp>
        <p:nvSpPr>
          <p:cNvPr id="356" name="TextBox 355">
            <a:extLst>
              <a:ext uri="{FF2B5EF4-FFF2-40B4-BE49-F238E27FC236}">
                <a16:creationId xmlns:a16="http://schemas.microsoft.com/office/drawing/2014/main" id="{69F37578-D041-4258-A37F-9C286BD35ED5}"/>
              </a:ext>
            </a:extLst>
          </p:cNvPr>
          <p:cNvSpPr txBox="1"/>
          <p:nvPr/>
        </p:nvSpPr>
        <p:spPr>
          <a:xfrm>
            <a:off x="9595578" y="3832248"/>
            <a:ext cx="1129572" cy="338554"/>
          </a:xfrm>
          <a:prstGeom prst="rect">
            <a:avLst/>
          </a:prstGeom>
          <a:solidFill>
            <a:schemeClr val="accent5"/>
          </a:solidFill>
        </p:spPr>
        <p:txBody>
          <a:bodyPr wrap="square" rtlCol="0">
            <a:spAutoFit/>
          </a:bodyPr>
          <a:lstStyle/>
          <a:p>
            <a:pPr algn="ctr"/>
            <a:r>
              <a:rPr lang="en-US" altLang="ko-KR" sz="1600" b="1">
                <a:solidFill>
                  <a:schemeClr val="bg1"/>
                </a:solidFill>
                <a:cs typeface="Arial" pitchFamily="34" charset="0"/>
              </a:rPr>
              <a:t>2021.07</a:t>
            </a:r>
            <a:endParaRPr lang="ko-KR" altLang="en-US" sz="1600" b="1">
              <a:solidFill>
                <a:schemeClr val="bg1"/>
              </a:solidFill>
              <a:cs typeface="Arial" pitchFamily="34" charset="0"/>
            </a:endParaRPr>
          </a:p>
        </p:txBody>
      </p:sp>
      <p:grpSp>
        <p:nvGrpSpPr>
          <p:cNvPr id="357" name="Group 90">
            <a:extLst>
              <a:ext uri="{FF2B5EF4-FFF2-40B4-BE49-F238E27FC236}">
                <a16:creationId xmlns:a16="http://schemas.microsoft.com/office/drawing/2014/main" id="{FBAA13A1-7EB7-45F5-A5A5-8035229811CD}"/>
              </a:ext>
            </a:extLst>
          </p:cNvPr>
          <p:cNvGrpSpPr/>
          <p:nvPr/>
        </p:nvGrpSpPr>
        <p:grpSpPr>
          <a:xfrm>
            <a:off x="5256328" y="4216484"/>
            <a:ext cx="2108583" cy="1890714"/>
            <a:chOff x="3517708" y="4050746"/>
            <a:chExt cx="2108583" cy="1890714"/>
          </a:xfrm>
        </p:grpSpPr>
        <p:sp>
          <p:nvSpPr>
            <p:cNvPr id="358" name="Right Arrow 91">
              <a:extLst>
                <a:ext uri="{FF2B5EF4-FFF2-40B4-BE49-F238E27FC236}">
                  <a16:creationId xmlns:a16="http://schemas.microsoft.com/office/drawing/2014/main" id="{7E1558F5-EE45-424A-A00E-85AB8BF13F19}"/>
                </a:ext>
              </a:extLst>
            </p:cNvPr>
            <p:cNvSpPr/>
            <p:nvPr/>
          </p:nvSpPr>
          <p:spPr>
            <a:xfrm rot="16200000">
              <a:off x="4283968" y="4096462"/>
              <a:ext cx="576064" cy="484632"/>
            </a:xfrm>
            <a:prstGeom prst="rightArrow">
              <a:avLst>
                <a:gd name="adj1" fmla="val 50000"/>
                <a:gd name="adj2" fmla="val 5438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9" name="Rounded Rectangle 92">
              <a:extLst>
                <a:ext uri="{FF2B5EF4-FFF2-40B4-BE49-F238E27FC236}">
                  <a16:creationId xmlns:a16="http://schemas.microsoft.com/office/drawing/2014/main" id="{78753984-EFEB-4F5A-8710-519611658F4F}"/>
                </a:ext>
              </a:extLst>
            </p:cNvPr>
            <p:cNvSpPr/>
            <p:nvPr/>
          </p:nvSpPr>
          <p:spPr>
            <a:xfrm>
              <a:off x="3517708" y="4422260"/>
              <a:ext cx="2108583" cy="1519200"/>
            </a:xfrm>
            <a:prstGeom prst="roundRect">
              <a:avLst/>
            </a:prstGeom>
            <a:solidFill>
              <a:schemeClr val="bg1"/>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60" name="Group 93">
            <a:extLst>
              <a:ext uri="{FF2B5EF4-FFF2-40B4-BE49-F238E27FC236}">
                <a16:creationId xmlns:a16="http://schemas.microsoft.com/office/drawing/2014/main" id="{553EA944-2BE7-42B6-B061-132CB8FE31C0}"/>
              </a:ext>
            </a:extLst>
          </p:cNvPr>
          <p:cNvGrpSpPr/>
          <p:nvPr/>
        </p:nvGrpSpPr>
        <p:grpSpPr>
          <a:xfrm>
            <a:off x="5290728" y="4687518"/>
            <a:ext cx="2039783" cy="806050"/>
            <a:chOff x="3305541" y="1314725"/>
            <a:chExt cx="1467971" cy="806050"/>
          </a:xfrm>
        </p:grpSpPr>
        <p:sp>
          <p:nvSpPr>
            <p:cNvPr id="361" name="TextBox 360">
              <a:extLst>
                <a:ext uri="{FF2B5EF4-FFF2-40B4-BE49-F238E27FC236}">
                  <a16:creationId xmlns:a16="http://schemas.microsoft.com/office/drawing/2014/main" id="{483EEA42-3690-43B2-B542-015DD78725DF}"/>
                </a:ext>
              </a:extLst>
            </p:cNvPr>
            <p:cNvSpPr txBox="1"/>
            <p:nvPr/>
          </p:nvSpPr>
          <p:spPr>
            <a:xfrm>
              <a:off x="3305541" y="1314725"/>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Address data Gaps</a:t>
              </a:r>
              <a:endParaRPr lang="ko-KR" altLang="en-US" sz="1200" b="1">
                <a:solidFill>
                  <a:schemeClr val="tx1">
                    <a:lumMod val="75000"/>
                    <a:lumOff val="25000"/>
                  </a:schemeClr>
                </a:solidFill>
                <a:cs typeface="Arial" pitchFamily="34" charset="0"/>
              </a:endParaRPr>
            </a:p>
          </p:txBody>
        </p:sp>
        <p:sp>
          <p:nvSpPr>
            <p:cNvPr id="362" name="TextBox 361">
              <a:extLst>
                <a:ext uri="{FF2B5EF4-FFF2-40B4-BE49-F238E27FC236}">
                  <a16:creationId xmlns:a16="http://schemas.microsoft.com/office/drawing/2014/main" id="{9055AE21-02D7-46E3-A3B4-FEBE159EB5C3}"/>
                </a:ext>
              </a:extLst>
            </p:cNvPr>
            <p:cNvSpPr txBox="1"/>
            <p:nvPr/>
          </p:nvSpPr>
          <p:spPr>
            <a:xfrm>
              <a:off x="3305541" y="1659110"/>
              <a:ext cx="1467971" cy="461665"/>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Explore other data sources to fill in data gaps</a:t>
              </a:r>
              <a:endParaRPr lang="ko-KR" altLang="en-US" sz="1200">
                <a:solidFill>
                  <a:schemeClr val="tx1">
                    <a:lumMod val="75000"/>
                    <a:lumOff val="25000"/>
                  </a:schemeClr>
                </a:solidFill>
                <a:cs typeface="Arial" pitchFamily="34" charset="0"/>
              </a:endParaRPr>
            </a:p>
          </p:txBody>
        </p:sp>
      </p:grpSp>
      <p:grpSp>
        <p:nvGrpSpPr>
          <p:cNvPr id="365" name="Group 98">
            <a:extLst>
              <a:ext uri="{FF2B5EF4-FFF2-40B4-BE49-F238E27FC236}">
                <a16:creationId xmlns:a16="http://schemas.microsoft.com/office/drawing/2014/main" id="{163C29F9-F308-4CC2-BAEB-6EF26E7097AD}"/>
              </a:ext>
            </a:extLst>
          </p:cNvPr>
          <p:cNvGrpSpPr/>
          <p:nvPr/>
        </p:nvGrpSpPr>
        <p:grpSpPr>
          <a:xfrm rot="10800000">
            <a:off x="7112067" y="1843083"/>
            <a:ext cx="2108583" cy="1890287"/>
            <a:chOff x="735226" y="4050746"/>
            <a:chExt cx="2108583" cy="1890287"/>
          </a:xfrm>
        </p:grpSpPr>
        <p:sp>
          <p:nvSpPr>
            <p:cNvPr id="366" name="Right Arrow 99">
              <a:extLst>
                <a:ext uri="{FF2B5EF4-FFF2-40B4-BE49-F238E27FC236}">
                  <a16:creationId xmlns:a16="http://schemas.microsoft.com/office/drawing/2014/main" id="{1F2BE7E0-9279-4034-8D5E-4D2345663DEF}"/>
                </a:ext>
              </a:extLst>
            </p:cNvPr>
            <p:cNvSpPr/>
            <p:nvPr/>
          </p:nvSpPr>
          <p:spPr>
            <a:xfrm rot="16200000">
              <a:off x="1501484" y="4096462"/>
              <a:ext cx="576064" cy="484632"/>
            </a:xfrm>
            <a:prstGeom prst="rightArrow">
              <a:avLst>
                <a:gd name="adj1" fmla="val 50000"/>
                <a:gd name="adj2" fmla="val 543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7" name="Rounded Rectangle 100">
              <a:extLst>
                <a:ext uri="{FF2B5EF4-FFF2-40B4-BE49-F238E27FC236}">
                  <a16:creationId xmlns:a16="http://schemas.microsoft.com/office/drawing/2014/main" id="{0DC42B90-8602-4F9A-856F-7311F77A8760}"/>
                </a:ext>
              </a:extLst>
            </p:cNvPr>
            <p:cNvSpPr/>
            <p:nvPr/>
          </p:nvSpPr>
          <p:spPr>
            <a:xfrm>
              <a:off x="735226" y="4422262"/>
              <a:ext cx="2108583" cy="1518771"/>
            </a:xfrm>
            <a:prstGeom prst="roundRect">
              <a:avLst/>
            </a:prstGeom>
            <a:solidFill>
              <a:schemeClr val="bg1"/>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70" name="Group 103">
            <a:extLst>
              <a:ext uri="{FF2B5EF4-FFF2-40B4-BE49-F238E27FC236}">
                <a16:creationId xmlns:a16="http://schemas.microsoft.com/office/drawing/2014/main" id="{7C3C0998-15D3-4CE3-9E36-B55C34CF8AFF}"/>
              </a:ext>
            </a:extLst>
          </p:cNvPr>
          <p:cNvGrpSpPr/>
          <p:nvPr/>
        </p:nvGrpSpPr>
        <p:grpSpPr>
          <a:xfrm>
            <a:off x="7112067" y="1949133"/>
            <a:ext cx="2108583" cy="1089192"/>
            <a:chOff x="3305541" y="1715063"/>
            <a:chExt cx="1467972" cy="1089192"/>
          </a:xfrm>
        </p:grpSpPr>
        <p:sp>
          <p:nvSpPr>
            <p:cNvPr id="371" name="TextBox 370">
              <a:extLst>
                <a:ext uri="{FF2B5EF4-FFF2-40B4-BE49-F238E27FC236}">
                  <a16:creationId xmlns:a16="http://schemas.microsoft.com/office/drawing/2014/main" id="{2B478FD6-D985-4354-8260-23ACDDFD6339}"/>
                </a:ext>
              </a:extLst>
            </p:cNvPr>
            <p:cNvSpPr txBox="1"/>
            <p:nvPr/>
          </p:nvSpPr>
          <p:spPr>
            <a:xfrm>
              <a:off x="3305542" y="1715063"/>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Prepare 2021 VNR</a:t>
              </a:r>
              <a:endParaRPr lang="ko-KR" altLang="en-US" sz="1200" b="1">
                <a:solidFill>
                  <a:schemeClr val="tx1">
                    <a:lumMod val="75000"/>
                    <a:lumOff val="25000"/>
                  </a:schemeClr>
                </a:solidFill>
                <a:cs typeface="Arial" pitchFamily="34" charset="0"/>
              </a:endParaRPr>
            </a:p>
          </p:txBody>
        </p:sp>
        <p:sp>
          <p:nvSpPr>
            <p:cNvPr id="372" name="TextBox 371">
              <a:extLst>
                <a:ext uri="{FF2B5EF4-FFF2-40B4-BE49-F238E27FC236}">
                  <a16:creationId xmlns:a16="http://schemas.microsoft.com/office/drawing/2014/main" id="{AE2FA2D3-6576-442D-9376-721E1ACE6CB7}"/>
                </a:ext>
              </a:extLst>
            </p:cNvPr>
            <p:cNvSpPr txBox="1"/>
            <p:nvPr/>
          </p:nvSpPr>
          <p:spPr>
            <a:xfrm>
              <a:off x="3305541" y="2157924"/>
              <a:ext cx="1467971"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Present SDG progress and challenges in achieving the SDGs using data in the VNR </a:t>
              </a:r>
              <a:endParaRPr lang="ko-KR" altLang="en-US" sz="1200">
                <a:solidFill>
                  <a:schemeClr val="tx1">
                    <a:lumMod val="75000"/>
                    <a:lumOff val="25000"/>
                  </a:schemeClr>
                </a:solidFill>
                <a:cs typeface="Arial" pitchFamily="34" charset="0"/>
              </a:endParaRPr>
            </a:p>
          </p:txBody>
        </p:sp>
      </p:grpSp>
      <p:pic>
        <p:nvPicPr>
          <p:cNvPr id="41" name="Picture 40">
            <a:extLst>
              <a:ext uri="{FF2B5EF4-FFF2-40B4-BE49-F238E27FC236}">
                <a16:creationId xmlns:a16="http://schemas.microsoft.com/office/drawing/2014/main" id="{901281EC-AB92-41E5-8F02-15602502630B}"/>
              </a:ext>
            </a:extLst>
          </p:cNvPr>
          <p:cNvPicPr>
            <a:picLocks noChangeAspect="1"/>
          </p:cNvPicPr>
          <p:nvPr/>
        </p:nvPicPr>
        <p:blipFill>
          <a:blip r:embed="rId3"/>
          <a:stretch>
            <a:fillRect/>
          </a:stretch>
        </p:blipFill>
        <p:spPr>
          <a:xfrm>
            <a:off x="0" y="110399"/>
            <a:ext cx="2661326" cy="509765"/>
          </a:xfrm>
          <a:prstGeom prst="rect">
            <a:avLst/>
          </a:prstGeom>
        </p:spPr>
      </p:pic>
    </p:spTree>
    <p:extLst>
      <p:ext uri="{BB962C8B-B14F-4D97-AF65-F5344CB8AC3E}">
        <p14:creationId xmlns:p14="http://schemas.microsoft.com/office/powerpoint/2010/main" val="1720965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a:t>Homework: Develop a Data Roadmap for 2021 VNR</a:t>
            </a:r>
          </a:p>
        </p:txBody>
      </p:sp>
      <p:sp>
        <p:nvSpPr>
          <p:cNvPr id="54" name="TextBox 53">
            <a:extLst>
              <a:ext uri="{FF2B5EF4-FFF2-40B4-BE49-F238E27FC236}">
                <a16:creationId xmlns:a16="http://schemas.microsoft.com/office/drawing/2014/main" id="{B86476EE-9FD2-4CEA-A6D9-0AD39ADF3D03}"/>
              </a:ext>
            </a:extLst>
          </p:cNvPr>
          <p:cNvSpPr txBox="1"/>
          <p:nvPr/>
        </p:nvSpPr>
        <p:spPr>
          <a:xfrm>
            <a:off x="0" y="6599760"/>
            <a:ext cx="12192000" cy="246221"/>
          </a:xfrm>
          <a:prstGeom prst="rect">
            <a:avLst/>
          </a:prstGeom>
          <a:noFill/>
        </p:spPr>
        <p:txBody>
          <a:bodyPr wrap="square" rtlCol="0">
            <a:spAutoFit/>
          </a:bodyPr>
          <a:lstStyle/>
          <a:p>
            <a:pPr algn="ctr"/>
            <a:r>
              <a:rPr lang="en-US" altLang="ko-KR" sz="1000">
                <a:solidFill>
                  <a:schemeClr val="bg1"/>
                </a:solidFill>
                <a:hlinkClick r:id="rId2"/>
              </a:rPr>
              <a:t>www.free-powerpoint-templates-design.com</a:t>
            </a:r>
            <a:endParaRPr lang="ko-KR" altLang="en-US" sz="1000">
              <a:solidFill>
                <a:schemeClr val="bg1"/>
              </a:solidFill>
            </a:endParaRPr>
          </a:p>
        </p:txBody>
      </p:sp>
      <p:grpSp>
        <p:nvGrpSpPr>
          <p:cNvPr id="332" name="Group 63">
            <a:extLst>
              <a:ext uri="{FF2B5EF4-FFF2-40B4-BE49-F238E27FC236}">
                <a16:creationId xmlns:a16="http://schemas.microsoft.com/office/drawing/2014/main" id="{DEDE6B68-22AD-412F-AAE3-E8BBD42385FD}"/>
              </a:ext>
            </a:extLst>
          </p:cNvPr>
          <p:cNvGrpSpPr/>
          <p:nvPr/>
        </p:nvGrpSpPr>
        <p:grpSpPr>
          <a:xfrm>
            <a:off x="8967807" y="4216484"/>
            <a:ext cx="2108583" cy="1890714"/>
            <a:chOff x="3517708" y="4050746"/>
            <a:chExt cx="2108583" cy="1890714"/>
          </a:xfrm>
        </p:grpSpPr>
        <p:sp>
          <p:nvSpPr>
            <p:cNvPr id="333" name="Right Arrow 64">
              <a:extLst>
                <a:ext uri="{FF2B5EF4-FFF2-40B4-BE49-F238E27FC236}">
                  <a16:creationId xmlns:a16="http://schemas.microsoft.com/office/drawing/2014/main" id="{9680CE6F-1D2F-4C30-ACAC-D9781A876971}"/>
                </a:ext>
              </a:extLst>
            </p:cNvPr>
            <p:cNvSpPr/>
            <p:nvPr/>
          </p:nvSpPr>
          <p:spPr>
            <a:xfrm rot="16200000">
              <a:off x="4283968" y="4096462"/>
              <a:ext cx="576064" cy="484632"/>
            </a:xfrm>
            <a:prstGeom prst="rightArrow">
              <a:avLst>
                <a:gd name="adj1" fmla="val 50000"/>
                <a:gd name="adj2" fmla="val 54388"/>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4" name="Rounded Rectangle 65">
              <a:extLst>
                <a:ext uri="{FF2B5EF4-FFF2-40B4-BE49-F238E27FC236}">
                  <a16:creationId xmlns:a16="http://schemas.microsoft.com/office/drawing/2014/main" id="{59D71B52-59B4-4A28-A1F1-AA9BF3052BF3}"/>
                </a:ext>
              </a:extLst>
            </p:cNvPr>
            <p:cNvSpPr/>
            <p:nvPr/>
          </p:nvSpPr>
          <p:spPr>
            <a:xfrm>
              <a:off x="3517708" y="4422260"/>
              <a:ext cx="2108583" cy="1519200"/>
            </a:xfrm>
            <a:prstGeom prst="roundRect">
              <a:avLst/>
            </a:prstGeom>
            <a:solidFill>
              <a:schemeClr val="bg1"/>
            </a:solidFill>
            <a:ln w="635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35" name="Group 66">
            <a:extLst>
              <a:ext uri="{FF2B5EF4-FFF2-40B4-BE49-F238E27FC236}">
                <a16:creationId xmlns:a16="http://schemas.microsoft.com/office/drawing/2014/main" id="{C274A99F-BA58-406E-94D7-6C6F49428C74}"/>
              </a:ext>
            </a:extLst>
          </p:cNvPr>
          <p:cNvGrpSpPr/>
          <p:nvPr/>
        </p:nvGrpSpPr>
        <p:grpSpPr>
          <a:xfrm>
            <a:off x="9002207" y="5087856"/>
            <a:ext cx="2039783" cy="923330"/>
            <a:chOff x="3305542" y="1715063"/>
            <a:chExt cx="1467971" cy="923330"/>
          </a:xfrm>
        </p:grpSpPr>
        <p:sp>
          <p:nvSpPr>
            <p:cNvPr id="336" name="TextBox 335">
              <a:extLst>
                <a:ext uri="{FF2B5EF4-FFF2-40B4-BE49-F238E27FC236}">
                  <a16:creationId xmlns:a16="http://schemas.microsoft.com/office/drawing/2014/main" id="{49ADA9B0-772F-4BAB-82F5-FF8C6D7A3CF1}"/>
                </a:ext>
              </a:extLst>
            </p:cNvPr>
            <p:cNvSpPr txBox="1"/>
            <p:nvPr/>
          </p:nvSpPr>
          <p:spPr>
            <a:xfrm>
              <a:off x="3305542" y="1715063"/>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Your Text  Here </a:t>
              </a:r>
              <a:endParaRPr lang="ko-KR" altLang="en-US" sz="1200" b="1">
                <a:solidFill>
                  <a:schemeClr val="tx1">
                    <a:lumMod val="75000"/>
                    <a:lumOff val="25000"/>
                  </a:schemeClr>
                </a:solidFill>
                <a:cs typeface="Arial" pitchFamily="34" charset="0"/>
              </a:endParaRPr>
            </a:p>
          </p:txBody>
        </p:sp>
        <p:sp>
          <p:nvSpPr>
            <p:cNvPr id="337" name="TextBox 336">
              <a:extLst>
                <a:ext uri="{FF2B5EF4-FFF2-40B4-BE49-F238E27FC236}">
                  <a16:creationId xmlns:a16="http://schemas.microsoft.com/office/drawing/2014/main" id="{863ECB1F-4509-48DF-85AC-E5234281466E}"/>
                </a:ext>
              </a:extLst>
            </p:cNvPr>
            <p:cNvSpPr txBox="1"/>
            <p:nvPr/>
          </p:nvSpPr>
          <p:spPr>
            <a:xfrm>
              <a:off x="3305542" y="1992062"/>
              <a:ext cx="1467971"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You can simply impress your audience and add a unique zing </a:t>
              </a:r>
              <a:endParaRPr lang="ko-KR" altLang="en-US" sz="1200">
                <a:solidFill>
                  <a:schemeClr val="tx1">
                    <a:lumMod val="75000"/>
                    <a:lumOff val="25000"/>
                  </a:schemeClr>
                </a:solidFill>
                <a:cs typeface="Arial" pitchFamily="34" charset="0"/>
              </a:endParaRPr>
            </a:p>
          </p:txBody>
        </p:sp>
      </p:grpSp>
      <p:grpSp>
        <p:nvGrpSpPr>
          <p:cNvPr id="338" name="Group 69">
            <a:extLst>
              <a:ext uri="{FF2B5EF4-FFF2-40B4-BE49-F238E27FC236}">
                <a16:creationId xmlns:a16="http://schemas.microsoft.com/office/drawing/2014/main" id="{E6A766CD-2FB2-421F-A78E-5627219C8019}"/>
              </a:ext>
            </a:extLst>
          </p:cNvPr>
          <p:cNvGrpSpPr/>
          <p:nvPr/>
        </p:nvGrpSpPr>
        <p:grpSpPr>
          <a:xfrm rot="10800000">
            <a:off x="3400589" y="1861922"/>
            <a:ext cx="2108583" cy="1890287"/>
            <a:chOff x="735226" y="4050746"/>
            <a:chExt cx="2108583" cy="1890287"/>
          </a:xfrm>
        </p:grpSpPr>
        <p:sp>
          <p:nvSpPr>
            <p:cNvPr id="339" name="Right Arrow 70">
              <a:extLst>
                <a:ext uri="{FF2B5EF4-FFF2-40B4-BE49-F238E27FC236}">
                  <a16:creationId xmlns:a16="http://schemas.microsoft.com/office/drawing/2014/main" id="{AAA1880D-4A84-4A5C-B2AD-0F386E653121}"/>
                </a:ext>
              </a:extLst>
            </p:cNvPr>
            <p:cNvSpPr/>
            <p:nvPr/>
          </p:nvSpPr>
          <p:spPr>
            <a:xfrm rot="16200000">
              <a:off x="1501484" y="4096462"/>
              <a:ext cx="576064" cy="484632"/>
            </a:xfrm>
            <a:prstGeom prst="rightArrow">
              <a:avLst>
                <a:gd name="adj1" fmla="val 50000"/>
                <a:gd name="adj2" fmla="val 5438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0" name="Rounded Rectangle 71">
              <a:extLst>
                <a:ext uri="{FF2B5EF4-FFF2-40B4-BE49-F238E27FC236}">
                  <a16:creationId xmlns:a16="http://schemas.microsoft.com/office/drawing/2014/main" id="{3224A47F-68D7-4C85-AEA8-27DFFEBDE23F}"/>
                </a:ext>
              </a:extLst>
            </p:cNvPr>
            <p:cNvSpPr/>
            <p:nvPr/>
          </p:nvSpPr>
          <p:spPr>
            <a:xfrm>
              <a:off x="735226" y="4422262"/>
              <a:ext cx="2108583" cy="1518771"/>
            </a:xfrm>
            <a:prstGeom prst="roundRect">
              <a:avLst/>
            </a:prstGeom>
            <a:solidFill>
              <a:schemeClr val="bg1"/>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41" name="Group 72">
            <a:extLst>
              <a:ext uri="{FF2B5EF4-FFF2-40B4-BE49-F238E27FC236}">
                <a16:creationId xmlns:a16="http://schemas.microsoft.com/office/drawing/2014/main" id="{DD83F92F-E3DD-45FA-9D7D-EE302C8681DD}"/>
              </a:ext>
            </a:extLst>
          </p:cNvPr>
          <p:cNvGrpSpPr/>
          <p:nvPr/>
        </p:nvGrpSpPr>
        <p:grpSpPr>
          <a:xfrm>
            <a:off x="3400590" y="1977497"/>
            <a:ext cx="2108582" cy="923330"/>
            <a:chOff x="3305542" y="1715063"/>
            <a:chExt cx="1467971" cy="923330"/>
          </a:xfrm>
        </p:grpSpPr>
        <p:sp>
          <p:nvSpPr>
            <p:cNvPr id="342" name="TextBox 341">
              <a:extLst>
                <a:ext uri="{FF2B5EF4-FFF2-40B4-BE49-F238E27FC236}">
                  <a16:creationId xmlns:a16="http://schemas.microsoft.com/office/drawing/2014/main" id="{8D0A4848-A0C7-4B86-98A2-6515D4CD4B3C}"/>
                </a:ext>
              </a:extLst>
            </p:cNvPr>
            <p:cNvSpPr txBox="1"/>
            <p:nvPr/>
          </p:nvSpPr>
          <p:spPr>
            <a:xfrm>
              <a:off x="3305542" y="1715063"/>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Your Text  Here </a:t>
              </a:r>
              <a:endParaRPr lang="ko-KR" altLang="en-US" sz="1200" b="1">
                <a:solidFill>
                  <a:schemeClr val="tx1">
                    <a:lumMod val="75000"/>
                    <a:lumOff val="25000"/>
                  </a:schemeClr>
                </a:solidFill>
                <a:cs typeface="Arial" pitchFamily="34" charset="0"/>
              </a:endParaRPr>
            </a:p>
          </p:txBody>
        </p:sp>
        <p:sp>
          <p:nvSpPr>
            <p:cNvPr id="343" name="TextBox 342">
              <a:extLst>
                <a:ext uri="{FF2B5EF4-FFF2-40B4-BE49-F238E27FC236}">
                  <a16:creationId xmlns:a16="http://schemas.microsoft.com/office/drawing/2014/main" id="{CD60FF7A-9640-4547-AE3F-A71F46899D92}"/>
                </a:ext>
              </a:extLst>
            </p:cNvPr>
            <p:cNvSpPr txBox="1"/>
            <p:nvPr/>
          </p:nvSpPr>
          <p:spPr>
            <a:xfrm>
              <a:off x="3305542" y="1992062"/>
              <a:ext cx="1467971"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You can simply impress your audience and add a unique zing</a:t>
              </a:r>
              <a:endParaRPr lang="ko-KR" altLang="en-US" sz="1200">
                <a:solidFill>
                  <a:schemeClr val="tx1">
                    <a:lumMod val="75000"/>
                    <a:lumOff val="25000"/>
                  </a:schemeClr>
                </a:solidFill>
                <a:cs typeface="Arial" pitchFamily="34" charset="0"/>
              </a:endParaRPr>
            </a:p>
          </p:txBody>
        </p:sp>
      </p:grpSp>
      <p:cxnSp>
        <p:nvCxnSpPr>
          <p:cNvPr id="344" name="Straight Arrow Connector 77">
            <a:extLst>
              <a:ext uri="{FF2B5EF4-FFF2-40B4-BE49-F238E27FC236}">
                <a16:creationId xmlns:a16="http://schemas.microsoft.com/office/drawing/2014/main" id="{DD0B531A-8E01-4C18-80EB-C0A6980D40A6}"/>
              </a:ext>
            </a:extLst>
          </p:cNvPr>
          <p:cNvCxnSpPr>
            <a:cxnSpLocks/>
          </p:cNvCxnSpPr>
          <p:nvPr/>
        </p:nvCxnSpPr>
        <p:spPr>
          <a:xfrm>
            <a:off x="1019175" y="3994788"/>
            <a:ext cx="10315575" cy="0"/>
          </a:xfrm>
          <a:prstGeom prst="straightConnector1">
            <a:avLst/>
          </a:prstGeom>
          <a:ln w="63500">
            <a:solidFill>
              <a:schemeClr val="tx1">
                <a:lumMod val="65000"/>
                <a:lumOff val="35000"/>
              </a:schemeClr>
            </a:solidFill>
            <a:headEnd type="oval"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345" name="Group 78">
            <a:extLst>
              <a:ext uri="{FF2B5EF4-FFF2-40B4-BE49-F238E27FC236}">
                <a16:creationId xmlns:a16="http://schemas.microsoft.com/office/drawing/2014/main" id="{9FED246A-C823-4A8C-9977-DFC065C5C99B}"/>
              </a:ext>
            </a:extLst>
          </p:cNvPr>
          <p:cNvGrpSpPr/>
          <p:nvPr/>
        </p:nvGrpSpPr>
        <p:grpSpPr>
          <a:xfrm>
            <a:off x="1544850" y="4203232"/>
            <a:ext cx="2108583" cy="1890714"/>
            <a:chOff x="735224" y="4050746"/>
            <a:chExt cx="2108583" cy="1890714"/>
          </a:xfrm>
        </p:grpSpPr>
        <p:sp>
          <p:nvSpPr>
            <p:cNvPr id="346" name="Right Arrow 79">
              <a:extLst>
                <a:ext uri="{FF2B5EF4-FFF2-40B4-BE49-F238E27FC236}">
                  <a16:creationId xmlns:a16="http://schemas.microsoft.com/office/drawing/2014/main" id="{2A0AC1B2-1C93-4EA1-8ED7-3522E8508165}"/>
                </a:ext>
              </a:extLst>
            </p:cNvPr>
            <p:cNvSpPr/>
            <p:nvPr/>
          </p:nvSpPr>
          <p:spPr>
            <a:xfrm rot="16200000">
              <a:off x="1501484" y="4096462"/>
              <a:ext cx="576064" cy="484632"/>
            </a:xfrm>
            <a:prstGeom prst="rightArrow">
              <a:avLst>
                <a:gd name="adj1" fmla="val 50000"/>
                <a:gd name="adj2" fmla="val 5438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7" name="Rounded Rectangle 80">
              <a:extLst>
                <a:ext uri="{FF2B5EF4-FFF2-40B4-BE49-F238E27FC236}">
                  <a16:creationId xmlns:a16="http://schemas.microsoft.com/office/drawing/2014/main" id="{48451282-018D-46C5-8E85-64F6BDDEDB8E}"/>
                </a:ext>
              </a:extLst>
            </p:cNvPr>
            <p:cNvSpPr/>
            <p:nvPr/>
          </p:nvSpPr>
          <p:spPr>
            <a:xfrm>
              <a:off x="735224" y="4422260"/>
              <a:ext cx="2108583" cy="1519200"/>
            </a:xfrm>
            <a:prstGeom prst="roundRect">
              <a:avLst/>
            </a:prstGeom>
            <a:solidFill>
              <a:schemeClr val="bg1"/>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48" name="Group 81">
            <a:extLst>
              <a:ext uri="{FF2B5EF4-FFF2-40B4-BE49-F238E27FC236}">
                <a16:creationId xmlns:a16="http://schemas.microsoft.com/office/drawing/2014/main" id="{5CA4F86B-2C85-48E4-8B94-950A30798032}"/>
              </a:ext>
            </a:extLst>
          </p:cNvPr>
          <p:cNvGrpSpPr/>
          <p:nvPr/>
        </p:nvGrpSpPr>
        <p:grpSpPr>
          <a:xfrm>
            <a:off x="1579250" y="5087856"/>
            <a:ext cx="2039783" cy="923330"/>
            <a:chOff x="3305542" y="1715063"/>
            <a:chExt cx="1467971" cy="923330"/>
          </a:xfrm>
        </p:grpSpPr>
        <p:sp>
          <p:nvSpPr>
            <p:cNvPr id="349" name="TextBox 348">
              <a:extLst>
                <a:ext uri="{FF2B5EF4-FFF2-40B4-BE49-F238E27FC236}">
                  <a16:creationId xmlns:a16="http://schemas.microsoft.com/office/drawing/2014/main" id="{5B2CDAA7-F6EB-4BE0-864A-3F1CDDA0B921}"/>
                </a:ext>
              </a:extLst>
            </p:cNvPr>
            <p:cNvSpPr txBox="1"/>
            <p:nvPr/>
          </p:nvSpPr>
          <p:spPr>
            <a:xfrm>
              <a:off x="3305542" y="1715063"/>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Your Text  Here </a:t>
              </a:r>
              <a:endParaRPr lang="ko-KR" altLang="en-US" sz="1200" b="1">
                <a:solidFill>
                  <a:schemeClr val="tx1">
                    <a:lumMod val="75000"/>
                    <a:lumOff val="25000"/>
                  </a:schemeClr>
                </a:solidFill>
                <a:cs typeface="Arial" pitchFamily="34" charset="0"/>
              </a:endParaRPr>
            </a:p>
          </p:txBody>
        </p:sp>
        <p:sp>
          <p:nvSpPr>
            <p:cNvPr id="350" name="TextBox 349">
              <a:extLst>
                <a:ext uri="{FF2B5EF4-FFF2-40B4-BE49-F238E27FC236}">
                  <a16:creationId xmlns:a16="http://schemas.microsoft.com/office/drawing/2014/main" id="{947FF652-BD8F-4EB3-83D6-16C5022F3702}"/>
                </a:ext>
              </a:extLst>
            </p:cNvPr>
            <p:cNvSpPr txBox="1"/>
            <p:nvPr/>
          </p:nvSpPr>
          <p:spPr>
            <a:xfrm>
              <a:off x="3305542" y="1992062"/>
              <a:ext cx="1467971"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You can simply impress your audience and add a unique zing </a:t>
              </a:r>
              <a:endParaRPr lang="ko-KR" altLang="en-US" sz="1200">
                <a:solidFill>
                  <a:schemeClr val="tx1">
                    <a:lumMod val="75000"/>
                    <a:lumOff val="25000"/>
                  </a:schemeClr>
                </a:solidFill>
                <a:cs typeface="Arial" pitchFamily="34" charset="0"/>
              </a:endParaRPr>
            </a:p>
          </p:txBody>
        </p:sp>
      </p:grpSp>
      <p:sp>
        <p:nvSpPr>
          <p:cNvPr id="352" name="직사각형 113">
            <a:extLst>
              <a:ext uri="{FF2B5EF4-FFF2-40B4-BE49-F238E27FC236}">
                <a16:creationId xmlns:a16="http://schemas.microsoft.com/office/drawing/2014/main" id="{540DBA2B-DBF9-4F5C-BC92-0BA8BCE9A366}"/>
              </a:ext>
            </a:extLst>
          </p:cNvPr>
          <p:cNvSpPr>
            <a:spLocks noChangeArrowheads="1"/>
          </p:cNvSpPr>
          <p:nvPr/>
        </p:nvSpPr>
        <p:spPr bwMode="auto">
          <a:xfrm>
            <a:off x="2178909" y="3821615"/>
            <a:ext cx="1032760" cy="338554"/>
          </a:xfrm>
          <a:prstGeom prst="rect">
            <a:avLst/>
          </a:prstGeom>
          <a:solidFill>
            <a:schemeClr val="accent1"/>
          </a:solid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a:solidFill>
                  <a:schemeClr val="bg1"/>
                </a:solidFill>
                <a:cs typeface="Arial" charset="0"/>
              </a:rPr>
              <a:t>2020.11</a:t>
            </a:r>
            <a:endParaRPr lang="ko-KR" altLang="en-US" sz="1600">
              <a:solidFill>
                <a:schemeClr val="bg1"/>
              </a:solidFill>
            </a:endParaRPr>
          </a:p>
        </p:txBody>
      </p:sp>
      <p:sp>
        <p:nvSpPr>
          <p:cNvPr id="353" name="TextBox 352">
            <a:extLst>
              <a:ext uri="{FF2B5EF4-FFF2-40B4-BE49-F238E27FC236}">
                <a16:creationId xmlns:a16="http://schemas.microsoft.com/office/drawing/2014/main" id="{1D3C2315-CDE0-49EB-B0ED-D49BF1BD57AA}"/>
              </a:ext>
            </a:extLst>
          </p:cNvPr>
          <p:cNvSpPr txBox="1"/>
          <p:nvPr/>
        </p:nvSpPr>
        <p:spPr>
          <a:xfrm>
            <a:off x="4023644" y="3821615"/>
            <a:ext cx="1040388" cy="338554"/>
          </a:xfrm>
          <a:prstGeom prst="rect">
            <a:avLst/>
          </a:prstGeom>
          <a:solidFill>
            <a:schemeClr val="accent2"/>
          </a:solidFill>
        </p:spPr>
        <p:txBody>
          <a:bodyPr wrap="square" rtlCol="0">
            <a:spAutoFit/>
          </a:bodyPr>
          <a:lstStyle/>
          <a:p>
            <a:pPr algn="ctr"/>
            <a:r>
              <a:rPr lang="en-US" altLang="ko-KR" sz="1600" b="1">
                <a:solidFill>
                  <a:schemeClr val="bg1"/>
                </a:solidFill>
                <a:cs typeface="Arial" pitchFamily="34" charset="0"/>
              </a:rPr>
              <a:t>2021.01</a:t>
            </a:r>
            <a:endParaRPr lang="ko-KR" altLang="en-US" sz="1600" b="1">
              <a:solidFill>
                <a:schemeClr val="bg1"/>
              </a:solidFill>
              <a:cs typeface="Arial" pitchFamily="34" charset="0"/>
            </a:endParaRPr>
          </a:p>
        </p:txBody>
      </p:sp>
      <p:sp>
        <p:nvSpPr>
          <p:cNvPr id="354" name="TextBox 353">
            <a:extLst>
              <a:ext uri="{FF2B5EF4-FFF2-40B4-BE49-F238E27FC236}">
                <a16:creationId xmlns:a16="http://schemas.microsoft.com/office/drawing/2014/main" id="{0F35C072-A3F9-4AB4-81F1-BA606EBC4510}"/>
              </a:ext>
            </a:extLst>
          </p:cNvPr>
          <p:cNvSpPr txBox="1"/>
          <p:nvPr/>
        </p:nvSpPr>
        <p:spPr>
          <a:xfrm>
            <a:off x="5880954" y="3821615"/>
            <a:ext cx="1032759" cy="338554"/>
          </a:xfrm>
          <a:prstGeom prst="rect">
            <a:avLst/>
          </a:prstGeom>
          <a:solidFill>
            <a:schemeClr val="accent3"/>
          </a:solidFill>
        </p:spPr>
        <p:txBody>
          <a:bodyPr wrap="square" rtlCol="0">
            <a:spAutoFit/>
          </a:bodyPr>
          <a:lstStyle/>
          <a:p>
            <a:pPr algn="ctr"/>
            <a:r>
              <a:rPr lang="en-US" altLang="ko-KR" sz="1600" b="1">
                <a:solidFill>
                  <a:schemeClr val="bg1"/>
                </a:solidFill>
                <a:cs typeface="Arial" pitchFamily="34" charset="0"/>
              </a:rPr>
              <a:t>2021.03</a:t>
            </a:r>
            <a:endParaRPr lang="ko-KR" altLang="en-US" sz="1600" b="1">
              <a:solidFill>
                <a:schemeClr val="bg1"/>
              </a:solidFill>
              <a:cs typeface="Arial" pitchFamily="34" charset="0"/>
            </a:endParaRPr>
          </a:p>
        </p:txBody>
      </p:sp>
      <p:sp>
        <p:nvSpPr>
          <p:cNvPr id="355" name="TextBox 354">
            <a:extLst>
              <a:ext uri="{FF2B5EF4-FFF2-40B4-BE49-F238E27FC236}">
                <a16:creationId xmlns:a16="http://schemas.microsoft.com/office/drawing/2014/main" id="{C403C693-9B05-4F0D-BAB8-5270A935983A}"/>
              </a:ext>
            </a:extLst>
          </p:cNvPr>
          <p:cNvSpPr txBox="1"/>
          <p:nvPr/>
        </p:nvSpPr>
        <p:spPr>
          <a:xfrm>
            <a:off x="7738265" y="3821615"/>
            <a:ext cx="1032759" cy="338554"/>
          </a:xfrm>
          <a:prstGeom prst="rect">
            <a:avLst/>
          </a:prstGeom>
          <a:solidFill>
            <a:schemeClr val="accent4"/>
          </a:solidFill>
        </p:spPr>
        <p:txBody>
          <a:bodyPr wrap="square" rtlCol="0">
            <a:spAutoFit/>
          </a:bodyPr>
          <a:lstStyle/>
          <a:p>
            <a:pPr algn="ctr"/>
            <a:r>
              <a:rPr lang="en-US" altLang="ko-KR" sz="1600" b="1">
                <a:solidFill>
                  <a:schemeClr val="bg1"/>
                </a:solidFill>
                <a:cs typeface="Arial" pitchFamily="34" charset="0"/>
              </a:rPr>
              <a:t>2021.05</a:t>
            </a:r>
            <a:endParaRPr lang="ko-KR" altLang="en-US" sz="1600" b="1">
              <a:solidFill>
                <a:schemeClr val="bg1"/>
              </a:solidFill>
              <a:cs typeface="Arial" pitchFamily="34" charset="0"/>
            </a:endParaRPr>
          </a:p>
        </p:txBody>
      </p:sp>
      <p:sp>
        <p:nvSpPr>
          <p:cNvPr id="356" name="TextBox 355">
            <a:extLst>
              <a:ext uri="{FF2B5EF4-FFF2-40B4-BE49-F238E27FC236}">
                <a16:creationId xmlns:a16="http://schemas.microsoft.com/office/drawing/2014/main" id="{69F37578-D041-4258-A37F-9C286BD35ED5}"/>
              </a:ext>
            </a:extLst>
          </p:cNvPr>
          <p:cNvSpPr txBox="1"/>
          <p:nvPr/>
        </p:nvSpPr>
        <p:spPr>
          <a:xfrm>
            <a:off x="9595578" y="3832248"/>
            <a:ext cx="1129572" cy="338554"/>
          </a:xfrm>
          <a:prstGeom prst="rect">
            <a:avLst/>
          </a:prstGeom>
          <a:solidFill>
            <a:schemeClr val="accent5"/>
          </a:solidFill>
        </p:spPr>
        <p:txBody>
          <a:bodyPr wrap="square" rtlCol="0">
            <a:spAutoFit/>
          </a:bodyPr>
          <a:lstStyle/>
          <a:p>
            <a:pPr algn="ctr"/>
            <a:r>
              <a:rPr lang="en-US" altLang="ko-KR" sz="1600" b="1">
                <a:solidFill>
                  <a:schemeClr val="bg1"/>
                </a:solidFill>
                <a:cs typeface="Arial" pitchFamily="34" charset="0"/>
              </a:rPr>
              <a:t>2021.07</a:t>
            </a:r>
            <a:endParaRPr lang="ko-KR" altLang="en-US" sz="1600" b="1">
              <a:solidFill>
                <a:schemeClr val="bg1"/>
              </a:solidFill>
              <a:cs typeface="Arial" pitchFamily="34" charset="0"/>
            </a:endParaRPr>
          </a:p>
        </p:txBody>
      </p:sp>
      <p:grpSp>
        <p:nvGrpSpPr>
          <p:cNvPr id="357" name="Group 90">
            <a:extLst>
              <a:ext uri="{FF2B5EF4-FFF2-40B4-BE49-F238E27FC236}">
                <a16:creationId xmlns:a16="http://schemas.microsoft.com/office/drawing/2014/main" id="{FBAA13A1-7EB7-45F5-A5A5-8035229811CD}"/>
              </a:ext>
            </a:extLst>
          </p:cNvPr>
          <p:cNvGrpSpPr/>
          <p:nvPr/>
        </p:nvGrpSpPr>
        <p:grpSpPr>
          <a:xfrm>
            <a:off x="5256328" y="4216484"/>
            <a:ext cx="2108583" cy="1890714"/>
            <a:chOff x="3517708" y="4050746"/>
            <a:chExt cx="2108583" cy="1890714"/>
          </a:xfrm>
        </p:grpSpPr>
        <p:sp>
          <p:nvSpPr>
            <p:cNvPr id="358" name="Right Arrow 91">
              <a:extLst>
                <a:ext uri="{FF2B5EF4-FFF2-40B4-BE49-F238E27FC236}">
                  <a16:creationId xmlns:a16="http://schemas.microsoft.com/office/drawing/2014/main" id="{7E1558F5-EE45-424A-A00E-85AB8BF13F19}"/>
                </a:ext>
              </a:extLst>
            </p:cNvPr>
            <p:cNvSpPr/>
            <p:nvPr/>
          </p:nvSpPr>
          <p:spPr>
            <a:xfrm rot="16200000">
              <a:off x="4283968" y="4096462"/>
              <a:ext cx="576064" cy="484632"/>
            </a:xfrm>
            <a:prstGeom prst="rightArrow">
              <a:avLst>
                <a:gd name="adj1" fmla="val 50000"/>
                <a:gd name="adj2" fmla="val 5438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9" name="Rounded Rectangle 92">
              <a:extLst>
                <a:ext uri="{FF2B5EF4-FFF2-40B4-BE49-F238E27FC236}">
                  <a16:creationId xmlns:a16="http://schemas.microsoft.com/office/drawing/2014/main" id="{78753984-EFEB-4F5A-8710-519611658F4F}"/>
                </a:ext>
              </a:extLst>
            </p:cNvPr>
            <p:cNvSpPr/>
            <p:nvPr/>
          </p:nvSpPr>
          <p:spPr>
            <a:xfrm>
              <a:off x="3517708" y="4422260"/>
              <a:ext cx="2108583" cy="1519200"/>
            </a:xfrm>
            <a:prstGeom prst="roundRect">
              <a:avLst/>
            </a:prstGeom>
            <a:solidFill>
              <a:schemeClr val="bg1"/>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60" name="Group 93">
            <a:extLst>
              <a:ext uri="{FF2B5EF4-FFF2-40B4-BE49-F238E27FC236}">
                <a16:creationId xmlns:a16="http://schemas.microsoft.com/office/drawing/2014/main" id="{553EA944-2BE7-42B6-B061-132CB8FE31C0}"/>
              </a:ext>
            </a:extLst>
          </p:cNvPr>
          <p:cNvGrpSpPr/>
          <p:nvPr/>
        </p:nvGrpSpPr>
        <p:grpSpPr>
          <a:xfrm>
            <a:off x="5290729" y="5087856"/>
            <a:ext cx="2039783" cy="923330"/>
            <a:chOff x="3305542" y="1715063"/>
            <a:chExt cx="1467971" cy="923330"/>
          </a:xfrm>
        </p:grpSpPr>
        <p:sp>
          <p:nvSpPr>
            <p:cNvPr id="361" name="TextBox 360">
              <a:extLst>
                <a:ext uri="{FF2B5EF4-FFF2-40B4-BE49-F238E27FC236}">
                  <a16:creationId xmlns:a16="http://schemas.microsoft.com/office/drawing/2014/main" id="{483EEA42-3690-43B2-B542-015DD78725DF}"/>
                </a:ext>
              </a:extLst>
            </p:cNvPr>
            <p:cNvSpPr txBox="1"/>
            <p:nvPr/>
          </p:nvSpPr>
          <p:spPr>
            <a:xfrm>
              <a:off x="3305542" y="1715063"/>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Your Text  Here </a:t>
              </a:r>
              <a:endParaRPr lang="ko-KR" altLang="en-US" sz="1200" b="1">
                <a:solidFill>
                  <a:schemeClr val="tx1">
                    <a:lumMod val="75000"/>
                    <a:lumOff val="25000"/>
                  </a:schemeClr>
                </a:solidFill>
                <a:cs typeface="Arial" pitchFamily="34" charset="0"/>
              </a:endParaRPr>
            </a:p>
          </p:txBody>
        </p:sp>
        <p:sp>
          <p:nvSpPr>
            <p:cNvPr id="362" name="TextBox 361">
              <a:extLst>
                <a:ext uri="{FF2B5EF4-FFF2-40B4-BE49-F238E27FC236}">
                  <a16:creationId xmlns:a16="http://schemas.microsoft.com/office/drawing/2014/main" id="{9055AE21-02D7-46E3-A3B4-FEBE159EB5C3}"/>
                </a:ext>
              </a:extLst>
            </p:cNvPr>
            <p:cNvSpPr txBox="1"/>
            <p:nvPr/>
          </p:nvSpPr>
          <p:spPr>
            <a:xfrm>
              <a:off x="3305542" y="1992062"/>
              <a:ext cx="1467971"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You can simply impress your audience and add a unique zing </a:t>
              </a:r>
              <a:endParaRPr lang="ko-KR" altLang="en-US" sz="1200">
                <a:solidFill>
                  <a:schemeClr val="tx1">
                    <a:lumMod val="75000"/>
                    <a:lumOff val="25000"/>
                  </a:schemeClr>
                </a:solidFill>
                <a:cs typeface="Arial" pitchFamily="34" charset="0"/>
              </a:endParaRPr>
            </a:p>
          </p:txBody>
        </p:sp>
      </p:grpSp>
      <p:grpSp>
        <p:nvGrpSpPr>
          <p:cNvPr id="365" name="Group 98">
            <a:extLst>
              <a:ext uri="{FF2B5EF4-FFF2-40B4-BE49-F238E27FC236}">
                <a16:creationId xmlns:a16="http://schemas.microsoft.com/office/drawing/2014/main" id="{163C29F9-F308-4CC2-BAEB-6EF26E7097AD}"/>
              </a:ext>
            </a:extLst>
          </p:cNvPr>
          <p:cNvGrpSpPr/>
          <p:nvPr/>
        </p:nvGrpSpPr>
        <p:grpSpPr>
          <a:xfrm rot="10800000">
            <a:off x="7112067" y="1843083"/>
            <a:ext cx="2108583" cy="1890287"/>
            <a:chOff x="735226" y="4050746"/>
            <a:chExt cx="2108583" cy="1890287"/>
          </a:xfrm>
        </p:grpSpPr>
        <p:sp>
          <p:nvSpPr>
            <p:cNvPr id="366" name="Right Arrow 99">
              <a:extLst>
                <a:ext uri="{FF2B5EF4-FFF2-40B4-BE49-F238E27FC236}">
                  <a16:creationId xmlns:a16="http://schemas.microsoft.com/office/drawing/2014/main" id="{1F2BE7E0-9279-4034-8D5E-4D2345663DEF}"/>
                </a:ext>
              </a:extLst>
            </p:cNvPr>
            <p:cNvSpPr/>
            <p:nvPr/>
          </p:nvSpPr>
          <p:spPr>
            <a:xfrm rot="16200000">
              <a:off x="1501484" y="4096462"/>
              <a:ext cx="576064" cy="484632"/>
            </a:xfrm>
            <a:prstGeom prst="rightArrow">
              <a:avLst>
                <a:gd name="adj1" fmla="val 50000"/>
                <a:gd name="adj2" fmla="val 5438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7" name="Rounded Rectangle 100">
              <a:extLst>
                <a:ext uri="{FF2B5EF4-FFF2-40B4-BE49-F238E27FC236}">
                  <a16:creationId xmlns:a16="http://schemas.microsoft.com/office/drawing/2014/main" id="{0DC42B90-8602-4F9A-856F-7311F77A8760}"/>
                </a:ext>
              </a:extLst>
            </p:cNvPr>
            <p:cNvSpPr/>
            <p:nvPr/>
          </p:nvSpPr>
          <p:spPr>
            <a:xfrm>
              <a:off x="735226" y="4422262"/>
              <a:ext cx="2108583" cy="1518771"/>
            </a:xfrm>
            <a:prstGeom prst="roundRect">
              <a:avLst/>
            </a:prstGeom>
            <a:solidFill>
              <a:schemeClr val="bg1"/>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370" name="Group 103">
            <a:extLst>
              <a:ext uri="{FF2B5EF4-FFF2-40B4-BE49-F238E27FC236}">
                <a16:creationId xmlns:a16="http://schemas.microsoft.com/office/drawing/2014/main" id="{7C3C0998-15D3-4CE3-9E36-B55C34CF8AFF}"/>
              </a:ext>
            </a:extLst>
          </p:cNvPr>
          <p:cNvGrpSpPr/>
          <p:nvPr/>
        </p:nvGrpSpPr>
        <p:grpSpPr>
          <a:xfrm>
            <a:off x="7112069" y="1949133"/>
            <a:ext cx="2108582" cy="923330"/>
            <a:chOff x="3305542" y="1715063"/>
            <a:chExt cx="1467971" cy="923330"/>
          </a:xfrm>
        </p:grpSpPr>
        <p:sp>
          <p:nvSpPr>
            <p:cNvPr id="371" name="TextBox 370">
              <a:extLst>
                <a:ext uri="{FF2B5EF4-FFF2-40B4-BE49-F238E27FC236}">
                  <a16:creationId xmlns:a16="http://schemas.microsoft.com/office/drawing/2014/main" id="{2B478FD6-D985-4354-8260-23ACDDFD6339}"/>
                </a:ext>
              </a:extLst>
            </p:cNvPr>
            <p:cNvSpPr txBox="1"/>
            <p:nvPr/>
          </p:nvSpPr>
          <p:spPr>
            <a:xfrm>
              <a:off x="3305542" y="1715063"/>
              <a:ext cx="1467971" cy="276999"/>
            </a:xfrm>
            <a:prstGeom prst="rect">
              <a:avLst/>
            </a:prstGeom>
            <a:noFill/>
          </p:spPr>
          <p:txBody>
            <a:bodyPr wrap="square" rtlCol="0">
              <a:spAutoFit/>
            </a:bodyPr>
            <a:lstStyle/>
            <a:p>
              <a:pPr algn="ctr"/>
              <a:r>
                <a:rPr lang="en-US" altLang="ko-KR" sz="1200" b="1">
                  <a:solidFill>
                    <a:schemeClr val="tx1">
                      <a:lumMod val="75000"/>
                      <a:lumOff val="25000"/>
                    </a:schemeClr>
                  </a:solidFill>
                  <a:cs typeface="Arial" pitchFamily="34" charset="0"/>
                </a:rPr>
                <a:t>Your Text  Here </a:t>
              </a:r>
              <a:endParaRPr lang="ko-KR" altLang="en-US" sz="1200" b="1">
                <a:solidFill>
                  <a:schemeClr val="tx1">
                    <a:lumMod val="75000"/>
                    <a:lumOff val="25000"/>
                  </a:schemeClr>
                </a:solidFill>
                <a:cs typeface="Arial" pitchFamily="34" charset="0"/>
              </a:endParaRPr>
            </a:p>
          </p:txBody>
        </p:sp>
        <p:sp>
          <p:nvSpPr>
            <p:cNvPr id="372" name="TextBox 371">
              <a:extLst>
                <a:ext uri="{FF2B5EF4-FFF2-40B4-BE49-F238E27FC236}">
                  <a16:creationId xmlns:a16="http://schemas.microsoft.com/office/drawing/2014/main" id="{AE2FA2D3-6576-442D-9376-721E1ACE6CB7}"/>
                </a:ext>
              </a:extLst>
            </p:cNvPr>
            <p:cNvSpPr txBox="1"/>
            <p:nvPr/>
          </p:nvSpPr>
          <p:spPr>
            <a:xfrm>
              <a:off x="3305542" y="1992062"/>
              <a:ext cx="1467971" cy="646331"/>
            </a:xfrm>
            <a:prstGeom prst="rect">
              <a:avLst/>
            </a:prstGeom>
            <a:noFill/>
          </p:spPr>
          <p:txBody>
            <a:bodyPr wrap="square" rtlCol="0">
              <a:spAutoFit/>
            </a:bodyPr>
            <a:lstStyle/>
            <a:p>
              <a:pPr algn="ctr"/>
              <a:r>
                <a:rPr lang="en-US" altLang="ko-KR" sz="1200">
                  <a:solidFill>
                    <a:schemeClr val="tx1">
                      <a:lumMod val="75000"/>
                      <a:lumOff val="25000"/>
                    </a:schemeClr>
                  </a:solidFill>
                  <a:cs typeface="Arial" pitchFamily="34" charset="0"/>
                </a:rPr>
                <a:t>You can simply impress your audience and add a unique zing</a:t>
              </a:r>
              <a:endParaRPr lang="ko-KR" altLang="en-US" sz="120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3422576175"/>
      </p:ext>
    </p:extLst>
  </p:cSld>
  <p:clrMapOvr>
    <a:masterClrMapping/>
  </p:clrMapOvr>
</p:sld>
</file>

<file path=ppt/theme/theme1.xml><?xml version="1.0" encoding="utf-8"?>
<a:theme xmlns:a="http://schemas.openxmlformats.org/drawingml/2006/main" name="Office Theme">
  <a:themeElements>
    <a:clrScheme name="Allppt-Diagram-Theme-Color-01">
      <a:dk1>
        <a:srgbClr val="000000"/>
      </a:dk1>
      <a:lt1>
        <a:sysClr val="window" lastClr="FFFFFF"/>
      </a:lt1>
      <a:dk2>
        <a:srgbClr val="1F497D"/>
      </a:dk2>
      <a:lt2>
        <a:srgbClr val="EEECE1"/>
      </a:lt2>
      <a:accent1>
        <a:srgbClr val="0680C3"/>
      </a:accent1>
      <a:accent2>
        <a:srgbClr val="07A398"/>
      </a:accent2>
      <a:accent3>
        <a:srgbClr val="90C221"/>
      </a:accent3>
      <a:accent4>
        <a:srgbClr val="FBA200"/>
      </a:accent4>
      <a:accent5>
        <a:srgbClr val="E62601"/>
      </a:accent5>
      <a:accent6>
        <a:srgbClr val="57687C"/>
      </a:accent6>
      <a:hlink>
        <a:srgbClr val="FFFFFF"/>
      </a:hlink>
      <a:folHlink>
        <a:srgbClr val="FFFFFF"/>
      </a:folHlink>
    </a:clrScheme>
    <a:fontScheme name="MAX-THEME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1549</Words>
  <Application>Microsoft Office PowerPoint</Application>
  <PresentationFormat>Widescreen</PresentationFormat>
  <Paragraphs>117</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Develop a Data Roadmap for 2021 VNR</vt:lpstr>
      <vt:lpstr>Homework: Develop a Data Roadmap for 2021 VNR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Yuxi Zhang</cp:lastModifiedBy>
  <cp:revision>32</cp:revision>
  <dcterms:created xsi:type="dcterms:W3CDTF">2018-02-18T19:39:47Z</dcterms:created>
  <dcterms:modified xsi:type="dcterms:W3CDTF">2020-11-11T16:02:57Z</dcterms:modified>
</cp:coreProperties>
</file>